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8" r:id="rId2"/>
    <p:sldId id="739" r:id="rId3"/>
    <p:sldId id="716" r:id="rId4"/>
    <p:sldId id="745" r:id="rId5"/>
    <p:sldId id="738" r:id="rId6"/>
    <p:sldId id="747" r:id="rId7"/>
    <p:sldId id="744" r:id="rId8"/>
    <p:sldId id="7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, Virginia" initials="FV" lastIdx="1" clrIdx="0">
    <p:extLst>
      <p:ext uri="{19B8F6BF-5375-455C-9EA6-DF929625EA0E}">
        <p15:presenceInfo xmlns:p15="http://schemas.microsoft.com/office/powerpoint/2012/main" userId="S::Virginia.Flores@hud.gov::3ca9247a-3cf9-4ea2-bd42-a8308486a0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1FBC3-F6D9-4CB3-81FE-61345FA6A091}" v="164" dt="2023-03-09T20:28:0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89447" autoAdjust="0"/>
  </p:normalViewPr>
  <p:slideViewPr>
    <p:cSldViewPr snapToGrid="0">
      <p:cViewPr varScale="1">
        <p:scale>
          <a:sx n="82" d="100"/>
          <a:sy n="82" d="100"/>
        </p:scale>
        <p:origin x="398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uel, Scott R" userId="edda2389-dc12-4c9d-8b80-8eebcd0be20b" providerId="ADAL" clId="{0331FBC3-F6D9-4CB3-81FE-61345FA6A091}"/>
    <pc:docChg chg="undo custSel addSld delSld modSld sldOrd">
      <pc:chgData name="Greuel, Scott R" userId="edda2389-dc12-4c9d-8b80-8eebcd0be20b" providerId="ADAL" clId="{0331FBC3-F6D9-4CB3-81FE-61345FA6A091}" dt="2023-03-09T20:30:57.472" v="2310" actId="113"/>
      <pc:docMkLst>
        <pc:docMk/>
      </pc:docMkLst>
      <pc:sldChg chg="modSp mod">
        <pc:chgData name="Greuel, Scott R" userId="edda2389-dc12-4c9d-8b80-8eebcd0be20b" providerId="ADAL" clId="{0331FBC3-F6D9-4CB3-81FE-61345FA6A091}" dt="2023-02-06T18:33:18.774" v="394" actId="207"/>
        <pc:sldMkLst>
          <pc:docMk/>
          <pc:sldMk cId="3140736817" sldId="258"/>
        </pc:sldMkLst>
        <pc:spChg chg="mod">
          <ac:chgData name="Greuel, Scott R" userId="edda2389-dc12-4c9d-8b80-8eebcd0be20b" providerId="ADAL" clId="{0331FBC3-F6D9-4CB3-81FE-61345FA6A091}" dt="2023-02-06T18:33:18.774" v="394" actId="207"/>
          <ac:spMkLst>
            <pc:docMk/>
            <pc:sldMk cId="3140736817" sldId="258"/>
            <ac:spMk id="4" creationId="{DC31B1DA-7DE5-4F31-A3CA-D551F384B48B}"/>
          </ac:spMkLst>
        </pc:spChg>
        <pc:spChg chg="mod">
          <ac:chgData name="Greuel, Scott R" userId="edda2389-dc12-4c9d-8b80-8eebcd0be20b" providerId="ADAL" clId="{0331FBC3-F6D9-4CB3-81FE-61345FA6A091}" dt="2023-02-06T15:53:39.884" v="331" actId="255"/>
          <ac:spMkLst>
            <pc:docMk/>
            <pc:sldMk cId="3140736817" sldId="258"/>
            <ac:spMk id="6" creationId="{9826506A-C9B1-0C4D-95CA-3B9DD9B6F577}"/>
          </ac:spMkLst>
        </pc:spChg>
      </pc:sldChg>
      <pc:sldChg chg="addSp delSp modSp mod ord">
        <pc:chgData name="Greuel, Scott R" userId="edda2389-dc12-4c9d-8b80-8eebcd0be20b" providerId="ADAL" clId="{0331FBC3-F6D9-4CB3-81FE-61345FA6A091}" dt="2023-02-06T19:22:13.877" v="1465" actId="166"/>
        <pc:sldMkLst>
          <pc:docMk/>
          <pc:sldMk cId="2099848568" sldId="716"/>
        </pc:sldMkLst>
        <pc:spChg chg="mod">
          <ac:chgData name="Greuel, Scott R" userId="edda2389-dc12-4c9d-8b80-8eebcd0be20b" providerId="ADAL" clId="{0331FBC3-F6D9-4CB3-81FE-61345FA6A091}" dt="2023-02-06T19:20:57.677" v="1457" actId="1076"/>
          <ac:spMkLst>
            <pc:docMk/>
            <pc:sldMk cId="2099848568" sldId="716"/>
            <ac:spMk id="3" creationId="{61D8C7FF-E2E2-4875-9BA7-E915D9AAD1E6}"/>
          </ac:spMkLst>
        </pc:spChg>
        <pc:spChg chg="add mod ord">
          <ac:chgData name="Greuel, Scott R" userId="edda2389-dc12-4c9d-8b80-8eebcd0be20b" providerId="ADAL" clId="{0331FBC3-F6D9-4CB3-81FE-61345FA6A091}" dt="2023-02-06T19:22:13.877" v="1465" actId="166"/>
          <ac:spMkLst>
            <pc:docMk/>
            <pc:sldMk cId="2099848568" sldId="716"/>
            <ac:spMk id="7" creationId="{DDEB0CF0-8ADD-0B49-1065-3445C46BDCD8}"/>
          </ac:spMkLst>
        </pc:spChg>
        <pc:graphicFrameChg chg="add mod">
          <ac:chgData name="Greuel, Scott R" userId="edda2389-dc12-4c9d-8b80-8eebcd0be20b" providerId="ADAL" clId="{0331FBC3-F6D9-4CB3-81FE-61345FA6A091}" dt="2023-02-06T19:22:02.681" v="1463" actId="113"/>
          <ac:graphicFrameMkLst>
            <pc:docMk/>
            <pc:sldMk cId="2099848568" sldId="716"/>
            <ac:graphicFrameMk id="4" creationId="{F44029E2-C188-4FE4-B05D-3AEFB090EFE1}"/>
          </ac:graphicFrameMkLst>
        </pc:graphicFrameChg>
        <pc:graphicFrameChg chg="del">
          <ac:chgData name="Greuel, Scott R" userId="edda2389-dc12-4c9d-8b80-8eebcd0be20b" providerId="ADAL" clId="{0331FBC3-F6D9-4CB3-81FE-61345FA6A091}" dt="2023-02-06T19:01:52.907" v="1085" actId="478"/>
          <ac:graphicFrameMkLst>
            <pc:docMk/>
            <pc:sldMk cId="2099848568" sldId="716"/>
            <ac:graphicFrameMk id="5" creationId="{F44029E2-C188-4FE4-B05D-3AEFB090EFE1}"/>
          </ac:graphicFrameMkLst>
        </pc:graphicFrameChg>
        <pc:cxnChg chg="add mod">
          <ac:chgData name="Greuel, Scott R" userId="edda2389-dc12-4c9d-8b80-8eebcd0be20b" providerId="ADAL" clId="{0331FBC3-F6D9-4CB3-81FE-61345FA6A091}" dt="2023-02-06T19:21:21.745" v="1461" actId="14100"/>
          <ac:cxnSpMkLst>
            <pc:docMk/>
            <pc:sldMk cId="2099848568" sldId="716"/>
            <ac:cxnSpMk id="10" creationId="{ACB506E7-25D6-9E70-EB01-B15A9FAA3E66}"/>
          </ac:cxnSpMkLst>
        </pc:cxnChg>
      </pc:sldChg>
      <pc:sldChg chg="del">
        <pc:chgData name="Greuel, Scott R" userId="edda2389-dc12-4c9d-8b80-8eebcd0be20b" providerId="ADAL" clId="{0331FBC3-F6D9-4CB3-81FE-61345FA6A091}" dt="2023-02-06T18:47:26.381" v="804" actId="47"/>
        <pc:sldMkLst>
          <pc:docMk/>
          <pc:sldMk cId="1416131714" sldId="728"/>
        </pc:sldMkLst>
      </pc:sldChg>
      <pc:sldChg chg="del">
        <pc:chgData name="Greuel, Scott R" userId="edda2389-dc12-4c9d-8b80-8eebcd0be20b" providerId="ADAL" clId="{0331FBC3-F6D9-4CB3-81FE-61345FA6A091}" dt="2023-02-06T18:52:07.288" v="1056" actId="47"/>
        <pc:sldMkLst>
          <pc:docMk/>
          <pc:sldMk cId="681752893" sldId="736"/>
        </pc:sldMkLst>
      </pc:sldChg>
      <pc:sldChg chg="addSp delSp modSp mod">
        <pc:chgData name="Greuel, Scott R" userId="edda2389-dc12-4c9d-8b80-8eebcd0be20b" providerId="ADAL" clId="{0331FBC3-F6D9-4CB3-81FE-61345FA6A091}" dt="2023-03-09T19:25:26.290" v="1893" actId="27918"/>
        <pc:sldMkLst>
          <pc:docMk/>
          <pc:sldMk cId="3785253688" sldId="738"/>
        </pc:sldMkLst>
        <pc:spChg chg="mod">
          <ac:chgData name="Greuel, Scott R" userId="edda2389-dc12-4c9d-8b80-8eebcd0be20b" providerId="ADAL" clId="{0331FBC3-F6D9-4CB3-81FE-61345FA6A091}" dt="2023-02-06T18:37:57.625" v="770" actId="20577"/>
          <ac:spMkLst>
            <pc:docMk/>
            <pc:sldMk cId="3785253688" sldId="738"/>
            <ac:spMk id="8" creationId="{63BB218D-96E0-4178-B5D8-9A262D0D3546}"/>
          </ac:spMkLst>
        </pc:spChg>
        <pc:graphicFrameChg chg="add mod">
          <ac:chgData name="Greuel, Scott R" userId="edda2389-dc12-4c9d-8b80-8eebcd0be20b" providerId="ADAL" clId="{0331FBC3-F6D9-4CB3-81FE-61345FA6A091}" dt="2023-02-06T18:54:58.846" v="1076" actId="113"/>
          <ac:graphicFrameMkLst>
            <pc:docMk/>
            <pc:sldMk cId="3785253688" sldId="738"/>
            <ac:graphicFrameMk id="4" creationId="{255F1175-0955-4BC3-9D80-C73D17E4CE54}"/>
          </ac:graphicFrameMkLst>
        </pc:graphicFrameChg>
        <pc:graphicFrameChg chg="del">
          <ac:chgData name="Greuel, Scott R" userId="edda2389-dc12-4c9d-8b80-8eebcd0be20b" providerId="ADAL" clId="{0331FBC3-F6D9-4CB3-81FE-61345FA6A091}" dt="2023-02-06T18:44:05.318" v="773" actId="478"/>
          <ac:graphicFrameMkLst>
            <pc:docMk/>
            <pc:sldMk cId="3785253688" sldId="738"/>
            <ac:graphicFrameMk id="9" creationId="{255F1175-0955-4BC3-9D80-C73D17E4CE54}"/>
          </ac:graphicFrameMkLst>
        </pc:graphicFrameChg>
      </pc:sldChg>
      <pc:sldChg chg="addSp delSp modSp mod">
        <pc:chgData name="Greuel, Scott R" userId="edda2389-dc12-4c9d-8b80-8eebcd0be20b" providerId="ADAL" clId="{0331FBC3-F6D9-4CB3-81FE-61345FA6A091}" dt="2023-02-06T19:23:22.419" v="1523" actId="27918"/>
        <pc:sldMkLst>
          <pc:docMk/>
          <pc:sldMk cId="240188946" sldId="739"/>
        </pc:sldMkLst>
        <pc:spChg chg="mod">
          <ac:chgData name="Greuel, Scott R" userId="edda2389-dc12-4c9d-8b80-8eebcd0be20b" providerId="ADAL" clId="{0331FBC3-F6D9-4CB3-81FE-61345FA6A091}" dt="2023-02-06T15:51:31.426" v="304" actId="20577"/>
          <ac:spMkLst>
            <pc:docMk/>
            <pc:sldMk cId="240188946" sldId="739"/>
            <ac:spMk id="4" creationId="{2623DF7D-3200-4101-879F-2EA6C5C8781B}"/>
          </ac:spMkLst>
        </pc:spChg>
        <pc:spChg chg="del">
          <ac:chgData name="Greuel, Scott R" userId="edda2389-dc12-4c9d-8b80-8eebcd0be20b" providerId="ADAL" clId="{0331FBC3-F6D9-4CB3-81FE-61345FA6A091}" dt="2023-02-06T15:51:20.521" v="301" actId="478"/>
          <ac:spMkLst>
            <pc:docMk/>
            <pc:sldMk cId="240188946" sldId="739"/>
            <ac:spMk id="9" creationId="{E154C557-E78B-4564-9040-147C3C8C606F}"/>
          </ac:spMkLst>
        </pc:spChg>
        <pc:graphicFrameChg chg="add mod">
          <ac:chgData name="Greuel, Scott R" userId="edda2389-dc12-4c9d-8b80-8eebcd0be20b" providerId="ADAL" clId="{0331FBC3-F6D9-4CB3-81FE-61345FA6A091}" dt="2023-02-06T19:23:17.824" v="1496" actId="113"/>
          <ac:graphicFrameMkLst>
            <pc:docMk/>
            <pc:sldMk cId="240188946" sldId="739"/>
            <ac:graphicFrameMk id="3" creationId="{7F8A0479-B09A-31A1-FD76-69FB3FC720FC}"/>
          </ac:graphicFrameMkLst>
        </pc:graphicFrameChg>
        <pc:graphicFrameChg chg="del">
          <ac:chgData name="Greuel, Scott R" userId="edda2389-dc12-4c9d-8b80-8eebcd0be20b" providerId="ADAL" clId="{0331FBC3-F6D9-4CB3-81FE-61345FA6A091}" dt="2023-02-06T15:51:22.942" v="302" actId="478"/>
          <ac:graphicFrameMkLst>
            <pc:docMk/>
            <pc:sldMk cId="240188946" sldId="739"/>
            <ac:graphicFrameMk id="8" creationId="{B4DF305C-3FE1-E823-90A2-F328B7089F1D}"/>
          </ac:graphicFrameMkLst>
        </pc:graphicFrameChg>
      </pc:sldChg>
      <pc:sldChg chg="del">
        <pc:chgData name="Greuel, Scott R" userId="edda2389-dc12-4c9d-8b80-8eebcd0be20b" providerId="ADAL" clId="{0331FBC3-F6D9-4CB3-81FE-61345FA6A091}" dt="2023-02-06T18:29:14.813" v="352" actId="47"/>
        <pc:sldMkLst>
          <pc:docMk/>
          <pc:sldMk cId="3895472911" sldId="742"/>
        </pc:sldMkLst>
      </pc:sldChg>
      <pc:sldChg chg="del">
        <pc:chgData name="Greuel, Scott R" userId="edda2389-dc12-4c9d-8b80-8eebcd0be20b" providerId="ADAL" clId="{0331FBC3-F6D9-4CB3-81FE-61345FA6A091}" dt="2023-02-06T18:48:44.352" v="805" actId="47"/>
        <pc:sldMkLst>
          <pc:docMk/>
          <pc:sldMk cId="1934274444" sldId="743"/>
        </pc:sldMkLst>
      </pc:sldChg>
      <pc:sldChg chg="modSp mod">
        <pc:chgData name="Greuel, Scott R" userId="edda2389-dc12-4c9d-8b80-8eebcd0be20b" providerId="ADAL" clId="{0331FBC3-F6D9-4CB3-81FE-61345FA6A091}" dt="2023-03-09T20:27:26.024" v="2279" actId="14100"/>
        <pc:sldMkLst>
          <pc:docMk/>
          <pc:sldMk cId="3164276806" sldId="744"/>
        </pc:sldMkLst>
        <pc:spChg chg="mod">
          <ac:chgData name="Greuel, Scott R" userId="edda2389-dc12-4c9d-8b80-8eebcd0be20b" providerId="ADAL" clId="{0331FBC3-F6D9-4CB3-81FE-61345FA6A091}" dt="2023-03-09T19:26:13.310" v="1897" actId="20577"/>
          <ac:spMkLst>
            <pc:docMk/>
            <pc:sldMk cId="3164276806" sldId="744"/>
            <ac:spMk id="4" creationId="{2623DF7D-3200-4101-879F-2EA6C5C8781B}"/>
          </ac:spMkLst>
        </pc:spChg>
        <pc:spChg chg="mod">
          <ac:chgData name="Greuel, Scott R" userId="edda2389-dc12-4c9d-8b80-8eebcd0be20b" providerId="ADAL" clId="{0331FBC3-F6D9-4CB3-81FE-61345FA6A091}" dt="2023-03-09T20:27:26.024" v="2279" actId="14100"/>
          <ac:spMkLst>
            <pc:docMk/>
            <pc:sldMk cId="3164276806" sldId="744"/>
            <ac:spMk id="9" creationId="{E154C557-E78B-4564-9040-147C3C8C606F}"/>
          </ac:spMkLst>
        </pc:spChg>
      </pc:sldChg>
      <pc:sldChg chg="addSp delSp modSp add mod">
        <pc:chgData name="Greuel, Scott R" userId="edda2389-dc12-4c9d-8b80-8eebcd0be20b" providerId="ADAL" clId="{0331FBC3-F6D9-4CB3-81FE-61345FA6A091}" dt="2023-03-06T18:51:20.800" v="1890" actId="27918"/>
        <pc:sldMkLst>
          <pc:docMk/>
          <pc:sldMk cId="3733300833" sldId="745"/>
        </pc:sldMkLst>
        <pc:spChg chg="mod">
          <ac:chgData name="Greuel, Scott R" userId="edda2389-dc12-4c9d-8b80-8eebcd0be20b" providerId="ADAL" clId="{0331FBC3-F6D9-4CB3-81FE-61345FA6A091}" dt="2023-02-06T18:30:56.730" v="383" actId="20577"/>
          <ac:spMkLst>
            <pc:docMk/>
            <pc:sldMk cId="3733300833" sldId="745"/>
            <ac:spMk id="8" creationId="{63BB218D-96E0-4178-B5D8-9A262D0D3546}"/>
          </ac:spMkLst>
        </pc:spChg>
        <pc:graphicFrameChg chg="add mod">
          <ac:chgData name="Greuel, Scott R" userId="edda2389-dc12-4c9d-8b80-8eebcd0be20b" providerId="ADAL" clId="{0331FBC3-F6D9-4CB3-81FE-61345FA6A091}" dt="2023-02-06T18:32:24.211" v="393" actId="14100"/>
          <ac:graphicFrameMkLst>
            <pc:docMk/>
            <pc:sldMk cId="3733300833" sldId="745"/>
            <ac:graphicFrameMk id="5" creationId="{84571E94-534B-4CCE-AD38-687FFCDEB825}"/>
          </ac:graphicFrameMkLst>
        </pc:graphicFrameChg>
        <pc:graphicFrameChg chg="del">
          <ac:chgData name="Greuel, Scott R" userId="edda2389-dc12-4c9d-8b80-8eebcd0be20b" providerId="ADAL" clId="{0331FBC3-F6D9-4CB3-81FE-61345FA6A091}" dt="2023-02-06T18:29:34.596" v="353" actId="478"/>
          <ac:graphicFrameMkLst>
            <pc:docMk/>
            <pc:sldMk cId="3733300833" sldId="745"/>
            <ac:graphicFrameMk id="7" creationId="{84571E94-534B-4CCE-AD38-687FFCDEB825}"/>
          </ac:graphicFrameMkLst>
        </pc:graphicFrameChg>
      </pc:sldChg>
      <pc:sldChg chg="add del">
        <pc:chgData name="Greuel, Scott R" userId="edda2389-dc12-4c9d-8b80-8eebcd0be20b" providerId="ADAL" clId="{0331FBC3-F6D9-4CB3-81FE-61345FA6A091}" dt="2023-03-09T19:28:44.540" v="1933" actId="47"/>
        <pc:sldMkLst>
          <pc:docMk/>
          <pc:sldMk cId="726833012" sldId="746"/>
        </pc:sldMkLst>
      </pc:sldChg>
      <pc:sldChg chg="add del">
        <pc:chgData name="Greuel, Scott R" userId="edda2389-dc12-4c9d-8b80-8eebcd0be20b" providerId="ADAL" clId="{0331FBC3-F6D9-4CB3-81FE-61345FA6A091}" dt="2023-02-06T18:50:44.681" v="979" actId="47"/>
        <pc:sldMkLst>
          <pc:docMk/>
          <pc:sldMk cId="2813814811" sldId="746"/>
        </pc:sldMkLst>
      </pc:sldChg>
      <pc:sldChg chg="modSp add mod ord">
        <pc:chgData name="Greuel, Scott R" userId="edda2389-dc12-4c9d-8b80-8eebcd0be20b" providerId="ADAL" clId="{0331FBC3-F6D9-4CB3-81FE-61345FA6A091}" dt="2023-03-09T19:37:56.150" v="2065" actId="20577"/>
        <pc:sldMkLst>
          <pc:docMk/>
          <pc:sldMk cId="3356184262" sldId="747"/>
        </pc:sldMkLst>
        <pc:spChg chg="mod">
          <ac:chgData name="Greuel, Scott R" userId="edda2389-dc12-4c9d-8b80-8eebcd0be20b" providerId="ADAL" clId="{0331FBC3-F6D9-4CB3-81FE-61345FA6A091}" dt="2023-03-09T19:27:58.035" v="1932" actId="20577"/>
          <ac:spMkLst>
            <pc:docMk/>
            <pc:sldMk cId="3356184262" sldId="747"/>
            <ac:spMk id="4" creationId="{2623DF7D-3200-4101-879F-2EA6C5C8781B}"/>
          </ac:spMkLst>
        </pc:spChg>
        <pc:spChg chg="mod">
          <ac:chgData name="Greuel, Scott R" userId="edda2389-dc12-4c9d-8b80-8eebcd0be20b" providerId="ADAL" clId="{0331FBC3-F6D9-4CB3-81FE-61345FA6A091}" dt="2023-03-09T19:37:56.150" v="2065" actId="20577"/>
          <ac:spMkLst>
            <pc:docMk/>
            <pc:sldMk cId="3356184262" sldId="747"/>
            <ac:spMk id="9" creationId="{E154C557-E78B-4564-9040-147C3C8C606F}"/>
          </ac:spMkLst>
        </pc:spChg>
      </pc:sldChg>
      <pc:sldChg chg="add del">
        <pc:chgData name="Greuel, Scott R" userId="edda2389-dc12-4c9d-8b80-8eebcd0be20b" providerId="ADAL" clId="{0331FBC3-F6D9-4CB3-81FE-61345FA6A091}" dt="2023-02-06T19:19:59.973" v="1453" actId="47"/>
        <pc:sldMkLst>
          <pc:docMk/>
          <pc:sldMk cId="4140444781" sldId="747"/>
        </pc:sldMkLst>
      </pc:sldChg>
      <pc:sldChg chg="modSp add mod">
        <pc:chgData name="Greuel, Scott R" userId="edda2389-dc12-4c9d-8b80-8eebcd0be20b" providerId="ADAL" clId="{0331FBC3-F6D9-4CB3-81FE-61345FA6A091}" dt="2023-03-09T20:30:57.472" v="2310" actId="113"/>
        <pc:sldMkLst>
          <pc:docMk/>
          <pc:sldMk cId="2335054139" sldId="748"/>
        </pc:sldMkLst>
        <pc:spChg chg="mod">
          <ac:chgData name="Greuel, Scott R" userId="edda2389-dc12-4c9d-8b80-8eebcd0be20b" providerId="ADAL" clId="{0331FBC3-F6D9-4CB3-81FE-61345FA6A091}" dt="2023-03-09T20:29:23.095" v="2293" actId="20577"/>
          <ac:spMkLst>
            <pc:docMk/>
            <pc:sldMk cId="2335054139" sldId="748"/>
            <ac:spMk id="4" creationId="{2623DF7D-3200-4101-879F-2EA6C5C8781B}"/>
          </ac:spMkLst>
        </pc:spChg>
        <pc:spChg chg="mod">
          <ac:chgData name="Greuel, Scott R" userId="edda2389-dc12-4c9d-8b80-8eebcd0be20b" providerId="ADAL" clId="{0331FBC3-F6D9-4CB3-81FE-61345FA6A091}" dt="2023-03-09T20:30:57.472" v="2310" actId="113"/>
          <ac:spMkLst>
            <pc:docMk/>
            <pc:sldMk cId="2335054139" sldId="748"/>
            <ac:spMk id="9" creationId="{E154C557-E78B-4564-9040-147C3C8C606F}"/>
          </ac:spMkLst>
        </pc:spChg>
      </pc:sldChg>
      <pc:sldChg chg="add del mod">
        <pc:chgData name="Greuel, Scott R" userId="edda2389-dc12-4c9d-8b80-8eebcd0be20b" providerId="ADAL" clId="{0331FBC3-F6D9-4CB3-81FE-61345FA6A091}" dt="2023-02-06T18:44:10.536" v="775" actId="47"/>
        <pc:sldMkLst>
          <pc:docMk/>
          <pc:sldMk cId="3236053664" sldId="748"/>
        </pc:sldMkLst>
      </pc:sldChg>
      <pc:sldChg chg="add del">
        <pc:chgData name="Greuel, Scott R" userId="edda2389-dc12-4c9d-8b80-8eebcd0be20b" providerId="ADAL" clId="{0331FBC3-F6D9-4CB3-81FE-61345FA6A091}" dt="2023-02-06T15:52:43.248" v="328" actId="47"/>
        <pc:sldMkLst>
          <pc:docMk/>
          <pc:sldMk cId="1121418704" sldId="7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udgov-my.sharepoint.com/personal/scott_r_greuel_hud_gov/Documents/0%20HQ/Production%20Data/ELA-SMAC%202021%20Slides%20for%20Pat/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C1-4E79-B5A3-BA7F1ED4C653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C1-4E79-B5A3-BA7F1ED4C653}"/>
                </c:ext>
              </c:extLst>
            </c:dLbl>
            <c:dLbl>
              <c:idx val="10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C1-4E79-B5A3-BA7F1ED4C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Sheet1!$F$85:$DO$85</c:f>
              <c:numCache>
                <c:formatCode>m/d/yyyy</c:formatCode>
                <c:ptCount val="114"/>
                <c:pt idx="0">
                  <c:v>44106</c:v>
                </c:pt>
                <c:pt idx="1">
                  <c:v>44113</c:v>
                </c:pt>
                <c:pt idx="2">
                  <c:v>44120</c:v>
                </c:pt>
                <c:pt idx="3">
                  <c:v>44127</c:v>
                </c:pt>
                <c:pt idx="4">
                  <c:v>44141</c:v>
                </c:pt>
                <c:pt idx="5">
                  <c:v>44148</c:v>
                </c:pt>
                <c:pt idx="6">
                  <c:v>44155</c:v>
                </c:pt>
                <c:pt idx="7">
                  <c:v>44169</c:v>
                </c:pt>
                <c:pt idx="8">
                  <c:v>44176</c:v>
                </c:pt>
                <c:pt idx="9">
                  <c:v>44183</c:v>
                </c:pt>
                <c:pt idx="10">
                  <c:v>44204</c:v>
                </c:pt>
                <c:pt idx="11">
                  <c:v>44211</c:v>
                </c:pt>
                <c:pt idx="12">
                  <c:v>44218</c:v>
                </c:pt>
                <c:pt idx="13">
                  <c:v>44225</c:v>
                </c:pt>
                <c:pt idx="14">
                  <c:v>44239</c:v>
                </c:pt>
                <c:pt idx="15">
                  <c:v>44246</c:v>
                </c:pt>
                <c:pt idx="16">
                  <c:v>44253</c:v>
                </c:pt>
                <c:pt idx="17">
                  <c:v>44260</c:v>
                </c:pt>
                <c:pt idx="18">
                  <c:v>44267</c:v>
                </c:pt>
                <c:pt idx="19">
                  <c:v>44281</c:v>
                </c:pt>
                <c:pt idx="20">
                  <c:v>44291</c:v>
                </c:pt>
                <c:pt idx="21">
                  <c:v>44295</c:v>
                </c:pt>
                <c:pt idx="22">
                  <c:v>44302</c:v>
                </c:pt>
                <c:pt idx="23">
                  <c:v>44309</c:v>
                </c:pt>
                <c:pt idx="24">
                  <c:v>44316</c:v>
                </c:pt>
                <c:pt idx="25">
                  <c:v>44323</c:v>
                </c:pt>
                <c:pt idx="26">
                  <c:v>44330</c:v>
                </c:pt>
                <c:pt idx="27">
                  <c:v>44337</c:v>
                </c:pt>
                <c:pt idx="28">
                  <c:v>44344</c:v>
                </c:pt>
                <c:pt idx="29">
                  <c:v>44351</c:v>
                </c:pt>
                <c:pt idx="30">
                  <c:v>44358</c:v>
                </c:pt>
                <c:pt idx="31">
                  <c:v>44365</c:v>
                </c:pt>
                <c:pt idx="32">
                  <c:v>44372</c:v>
                </c:pt>
                <c:pt idx="33">
                  <c:v>44379</c:v>
                </c:pt>
                <c:pt idx="34">
                  <c:v>44386</c:v>
                </c:pt>
                <c:pt idx="35">
                  <c:v>44393</c:v>
                </c:pt>
                <c:pt idx="36">
                  <c:v>44400</c:v>
                </c:pt>
                <c:pt idx="37">
                  <c:v>44407</c:v>
                </c:pt>
                <c:pt idx="38">
                  <c:v>44414</c:v>
                </c:pt>
                <c:pt idx="39">
                  <c:v>44421</c:v>
                </c:pt>
                <c:pt idx="40">
                  <c:v>44428</c:v>
                </c:pt>
                <c:pt idx="41">
                  <c:v>44435</c:v>
                </c:pt>
                <c:pt idx="42">
                  <c:v>44442</c:v>
                </c:pt>
                <c:pt idx="43">
                  <c:v>44449</c:v>
                </c:pt>
                <c:pt idx="44">
                  <c:v>44456</c:v>
                </c:pt>
                <c:pt idx="45">
                  <c:v>44463</c:v>
                </c:pt>
                <c:pt idx="46">
                  <c:v>44470</c:v>
                </c:pt>
                <c:pt idx="47">
                  <c:v>44477</c:v>
                </c:pt>
                <c:pt idx="48">
                  <c:v>44484</c:v>
                </c:pt>
                <c:pt idx="49">
                  <c:v>44491</c:v>
                </c:pt>
                <c:pt idx="50">
                  <c:v>44498</c:v>
                </c:pt>
                <c:pt idx="51">
                  <c:v>44508</c:v>
                </c:pt>
                <c:pt idx="52">
                  <c:v>44512</c:v>
                </c:pt>
                <c:pt idx="53">
                  <c:v>44519</c:v>
                </c:pt>
                <c:pt idx="54">
                  <c:v>44526</c:v>
                </c:pt>
                <c:pt idx="55">
                  <c:v>44533</c:v>
                </c:pt>
                <c:pt idx="56">
                  <c:v>44540</c:v>
                </c:pt>
                <c:pt idx="57">
                  <c:v>44547</c:v>
                </c:pt>
                <c:pt idx="58">
                  <c:v>44564</c:v>
                </c:pt>
                <c:pt idx="59">
                  <c:v>44575</c:v>
                </c:pt>
                <c:pt idx="60">
                  <c:v>44582</c:v>
                </c:pt>
                <c:pt idx="61">
                  <c:v>44589</c:v>
                </c:pt>
                <c:pt idx="62">
                  <c:v>44596</c:v>
                </c:pt>
                <c:pt idx="63">
                  <c:v>44603</c:v>
                </c:pt>
                <c:pt idx="64">
                  <c:v>44610</c:v>
                </c:pt>
                <c:pt idx="65">
                  <c:v>44617</c:v>
                </c:pt>
                <c:pt idx="66">
                  <c:v>44624</c:v>
                </c:pt>
                <c:pt idx="67">
                  <c:v>44631</c:v>
                </c:pt>
                <c:pt idx="68">
                  <c:v>44638</c:v>
                </c:pt>
                <c:pt idx="69">
                  <c:v>44645</c:v>
                </c:pt>
                <c:pt idx="70">
                  <c:v>44652</c:v>
                </c:pt>
                <c:pt idx="71">
                  <c:v>44666</c:v>
                </c:pt>
                <c:pt idx="72">
                  <c:v>44673</c:v>
                </c:pt>
                <c:pt idx="73">
                  <c:v>44680</c:v>
                </c:pt>
                <c:pt idx="74">
                  <c:v>44687</c:v>
                </c:pt>
                <c:pt idx="75">
                  <c:v>44694</c:v>
                </c:pt>
                <c:pt idx="76">
                  <c:v>44701</c:v>
                </c:pt>
                <c:pt idx="77">
                  <c:v>44708</c:v>
                </c:pt>
                <c:pt idx="78">
                  <c:v>44715</c:v>
                </c:pt>
                <c:pt idx="79">
                  <c:v>44722</c:v>
                </c:pt>
                <c:pt idx="80">
                  <c:v>44729</c:v>
                </c:pt>
                <c:pt idx="81">
                  <c:v>44736</c:v>
                </c:pt>
                <c:pt idx="82">
                  <c:v>44743</c:v>
                </c:pt>
                <c:pt idx="83">
                  <c:v>44750</c:v>
                </c:pt>
                <c:pt idx="84">
                  <c:v>44757</c:v>
                </c:pt>
                <c:pt idx="85">
                  <c:v>44764</c:v>
                </c:pt>
                <c:pt idx="86">
                  <c:v>44771</c:v>
                </c:pt>
                <c:pt idx="87">
                  <c:v>44778</c:v>
                </c:pt>
                <c:pt idx="88">
                  <c:v>44785</c:v>
                </c:pt>
                <c:pt idx="89">
                  <c:v>44792</c:v>
                </c:pt>
                <c:pt idx="90">
                  <c:v>44799</c:v>
                </c:pt>
                <c:pt idx="91">
                  <c:v>44806</c:v>
                </c:pt>
                <c:pt idx="92">
                  <c:v>44813</c:v>
                </c:pt>
                <c:pt idx="93">
                  <c:v>44820</c:v>
                </c:pt>
                <c:pt idx="94">
                  <c:v>44827</c:v>
                </c:pt>
                <c:pt idx="95">
                  <c:v>44834</c:v>
                </c:pt>
                <c:pt idx="96">
                  <c:v>44841</c:v>
                </c:pt>
                <c:pt idx="97">
                  <c:v>44848</c:v>
                </c:pt>
                <c:pt idx="98">
                  <c:v>44855</c:v>
                </c:pt>
                <c:pt idx="99">
                  <c:v>44862</c:v>
                </c:pt>
                <c:pt idx="100">
                  <c:v>44869</c:v>
                </c:pt>
                <c:pt idx="101">
                  <c:v>44876</c:v>
                </c:pt>
                <c:pt idx="102">
                  <c:v>44883</c:v>
                </c:pt>
                <c:pt idx="103">
                  <c:v>44890</c:v>
                </c:pt>
                <c:pt idx="104">
                  <c:v>44897</c:v>
                </c:pt>
                <c:pt idx="105">
                  <c:v>44904</c:v>
                </c:pt>
                <c:pt idx="106">
                  <c:v>44911</c:v>
                </c:pt>
                <c:pt idx="107">
                  <c:v>44918</c:v>
                </c:pt>
                <c:pt idx="108">
                  <c:v>44925</c:v>
                </c:pt>
                <c:pt idx="109">
                  <c:v>44932</c:v>
                </c:pt>
                <c:pt idx="110">
                  <c:v>44939</c:v>
                </c:pt>
                <c:pt idx="111">
                  <c:v>44946</c:v>
                </c:pt>
                <c:pt idx="112">
                  <c:v>44953</c:v>
                </c:pt>
                <c:pt idx="113">
                  <c:v>44960</c:v>
                </c:pt>
              </c:numCache>
            </c:numRef>
          </c:cat>
          <c:val>
            <c:numRef>
              <c:f>Sheet1!$F$91:$DO$91</c:f>
              <c:numCache>
                <c:formatCode>General</c:formatCode>
                <c:ptCount val="114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103</c:v>
                </c:pt>
                <c:pt idx="4">
                  <c:v>147</c:v>
                </c:pt>
                <c:pt idx="5">
                  <c:v>145</c:v>
                </c:pt>
                <c:pt idx="6">
                  <c:v>147</c:v>
                </c:pt>
                <c:pt idx="7">
                  <c:v>171</c:v>
                </c:pt>
                <c:pt idx="8">
                  <c:v>198</c:v>
                </c:pt>
                <c:pt idx="9">
                  <c:v>213</c:v>
                </c:pt>
                <c:pt idx="10">
                  <c:v>247</c:v>
                </c:pt>
                <c:pt idx="11">
                  <c:v>235</c:v>
                </c:pt>
                <c:pt idx="12">
                  <c:v>241</c:v>
                </c:pt>
                <c:pt idx="13">
                  <c:v>241</c:v>
                </c:pt>
                <c:pt idx="14">
                  <c:v>301</c:v>
                </c:pt>
                <c:pt idx="15">
                  <c:v>288</c:v>
                </c:pt>
                <c:pt idx="16">
                  <c:v>294</c:v>
                </c:pt>
                <c:pt idx="17">
                  <c:v>317</c:v>
                </c:pt>
                <c:pt idx="18">
                  <c:v>332</c:v>
                </c:pt>
                <c:pt idx="19">
                  <c:v>377</c:v>
                </c:pt>
                <c:pt idx="20">
                  <c:v>377</c:v>
                </c:pt>
                <c:pt idx="21">
                  <c:v>507</c:v>
                </c:pt>
                <c:pt idx="22">
                  <c:v>495</c:v>
                </c:pt>
                <c:pt idx="23">
                  <c:v>499</c:v>
                </c:pt>
                <c:pt idx="24">
                  <c:v>473</c:v>
                </c:pt>
                <c:pt idx="25">
                  <c:v>464</c:v>
                </c:pt>
                <c:pt idx="26">
                  <c:v>470</c:v>
                </c:pt>
                <c:pt idx="27">
                  <c:v>470</c:v>
                </c:pt>
                <c:pt idx="28">
                  <c:v>464</c:v>
                </c:pt>
                <c:pt idx="29">
                  <c:v>444</c:v>
                </c:pt>
                <c:pt idx="30">
                  <c:v>443</c:v>
                </c:pt>
                <c:pt idx="31">
                  <c:v>451</c:v>
                </c:pt>
                <c:pt idx="32">
                  <c:v>450</c:v>
                </c:pt>
                <c:pt idx="33">
                  <c:v>448</c:v>
                </c:pt>
                <c:pt idx="34">
                  <c:v>450</c:v>
                </c:pt>
                <c:pt idx="35">
                  <c:v>444</c:v>
                </c:pt>
                <c:pt idx="36">
                  <c:v>438</c:v>
                </c:pt>
                <c:pt idx="37">
                  <c:v>439</c:v>
                </c:pt>
                <c:pt idx="38">
                  <c:v>442</c:v>
                </c:pt>
                <c:pt idx="39">
                  <c:v>438</c:v>
                </c:pt>
                <c:pt idx="40">
                  <c:v>440</c:v>
                </c:pt>
                <c:pt idx="41">
                  <c:v>436</c:v>
                </c:pt>
                <c:pt idx="42">
                  <c:v>442</c:v>
                </c:pt>
                <c:pt idx="43">
                  <c:v>430</c:v>
                </c:pt>
                <c:pt idx="44">
                  <c:v>427</c:v>
                </c:pt>
                <c:pt idx="45">
                  <c:v>410</c:v>
                </c:pt>
                <c:pt idx="46">
                  <c:v>407</c:v>
                </c:pt>
                <c:pt idx="47">
                  <c:v>413</c:v>
                </c:pt>
                <c:pt idx="48">
                  <c:v>391</c:v>
                </c:pt>
                <c:pt idx="49">
                  <c:v>387</c:v>
                </c:pt>
                <c:pt idx="50">
                  <c:v>368</c:v>
                </c:pt>
                <c:pt idx="51">
                  <c:v>377</c:v>
                </c:pt>
                <c:pt idx="52">
                  <c:v>378</c:v>
                </c:pt>
                <c:pt idx="53">
                  <c:v>383</c:v>
                </c:pt>
                <c:pt idx="54">
                  <c:v>391</c:v>
                </c:pt>
                <c:pt idx="55">
                  <c:v>379</c:v>
                </c:pt>
                <c:pt idx="56">
                  <c:v>392</c:v>
                </c:pt>
                <c:pt idx="57">
                  <c:v>394</c:v>
                </c:pt>
                <c:pt idx="58">
                  <c:v>404</c:v>
                </c:pt>
                <c:pt idx="59">
                  <c:v>370</c:v>
                </c:pt>
                <c:pt idx="60">
                  <c:v>372</c:v>
                </c:pt>
                <c:pt idx="61">
                  <c:v>359</c:v>
                </c:pt>
                <c:pt idx="62">
                  <c:v>329</c:v>
                </c:pt>
                <c:pt idx="63">
                  <c:v>312</c:v>
                </c:pt>
                <c:pt idx="64">
                  <c:v>304</c:v>
                </c:pt>
                <c:pt idx="65">
                  <c:v>301</c:v>
                </c:pt>
                <c:pt idx="66">
                  <c:v>306</c:v>
                </c:pt>
                <c:pt idx="67">
                  <c:v>296</c:v>
                </c:pt>
                <c:pt idx="68">
                  <c:v>289</c:v>
                </c:pt>
                <c:pt idx="69">
                  <c:v>287</c:v>
                </c:pt>
                <c:pt idx="70">
                  <c:v>287</c:v>
                </c:pt>
                <c:pt idx="71">
                  <c:v>266</c:v>
                </c:pt>
                <c:pt idx="72">
                  <c:v>246</c:v>
                </c:pt>
                <c:pt idx="73">
                  <c:v>242</c:v>
                </c:pt>
                <c:pt idx="74">
                  <c:v>226</c:v>
                </c:pt>
                <c:pt idx="75">
                  <c:v>213</c:v>
                </c:pt>
                <c:pt idx="76">
                  <c:v>211</c:v>
                </c:pt>
                <c:pt idx="77">
                  <c:v>193</c:v>
                </c:pt>
                <c:pt idx="78">
                  <c:v>174</c:v>
                </c:pt>
                <c:pt idx="79">
                  <c:v>169</c:v>
                </c:pt>
                <c:pt idx="80">
                  <c:v>173</c:v>
                </c:pt>
                <c:pt idx="81">
                  <c:v>160</c:v>
                </c:pt>
                <c:pt idx="82">
                  <c:v>155</c:v>
                </c:pt>
                <c:pt idx="83">
                  <c:v>151</c:v>
                </c:pt>
                <c:pt idx="84">
                  <c:v>152</c:v>
                </c:pt>
                <c:pt idx="85">
                  <c:v>133</c:v>
                </c:pt>
                <c:pt idx="86">
                  <c:v>135</c:v>
                </c:pt>
                <c:pt idx="87">
                  <c:v>115</c:v>
                </c:pt>
                <c:pt idx="88">
                  <c:v>110</c:v>
                </c:pt>
                <c:pt idx="89">
                  <c:v>107</c:v>
                </c:pt>
                <c:pt idx="90">
                  <c:v>91</c:v>
                </c:pt>
                <c:pt idx="91">
                  <c:v>76</c:v>
                </c:pt>
                <c:pt idx="92">
                  <c:v>64</c:v>
                </c:pt>
                <c:pt idx="93">
                  <c:v>63</c:v>
                </c:pt>
                <c:pt idx="94">
                  <c:v>59</c:v>
                </c:pt>
                <c:pt idx="95">
                  <c:v>55</c:v>
                </c:pt>
                <c:pt idx="96">
                  <c:v>53</c:v>
                </c:pt>
                <c:pt idx="97">
                  <c:v>52</c:v>
                </c:pt>
                <c:pt idx="98">
                  <c:v>31</c:v>
                </c:pt>
                <c:pt idx="99">
                  <c:v>25</c:v>
                </c:pt>
                <c:pt idx="100">
                  <c:v>14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1-4E79-B5A3-BA7F1ED4C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969392"/>
        <c:axId val="459968736"/>
      </c:lineChart>
      <c:dateAx>
        <c:axId val="459969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68736"/>
        <c:crosses val="autoZero"/>
        <c:auto val="1"/>
        <c:lblOffset val="100"/>
        <c:baseTimeUnit val="days"/>
      </c:dateAx>
      <c:valAx>
        <c:axId val="4599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bg1">
                        <a:lumMod val="75000"/>
                      </a:schemeClr>
                    </a:solidFill>
                  </a:rPr>
                  <a:t>Applications</a:t>
                </a:r>
                <a:r>
                  <a:rPr lang="en-US" sz="1400" baseline="0">
                    <a:solidFill>
                      <a:schemeClr val="bg1">
                        <a:lumMod val="75000"/>
                      </a:schemeClr>
                    </a:solidFill>
                  </a:rPr>
                  <a:t> in the Queue</a:t>
                </a:r>
                <a:endParaRPr lang="en-US" sz="1400">
                  <a:solidFill>
                    <a:schemeClr val="bg1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827004131416296E-3"/>
              <c:y val="0.21601550363431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6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1">
                <a:alpha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Sheet1!$B$2:$Q$2</c:f>
              <c:strCache>
                <c:ptCount val="16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  <c:pt idx="10">
                  <c:v>FY18</c:v>
                </c:pt>
                <c:pt idx="11">
                  <c:v>FY19</c:v>
                </c:pt>
                <c:pt idx="12">
                  <c:v>FY20</c:v>
                </c:pt>
                <c:pt idx="13">
                  <c:v>FY21</c:v>
                </c:pt>
                <c:pt idx="14">
                  <c:v>FY22</c:v>
                </c:pt>
                <c:pt idx="15">
                  <c:v>FY23 through Feb 28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B618-4FFA-8130-0484D98687A6}"/>
            </c:ext>
          </c:extLst>
        </c:ser>
        <c:ser>
          <c:idx val="3"/>
          <c:order val="2"/>
          <c:tx>
            <c:strRef>
              <c:f>Sheet1!$A$3</c:f>
              <c:strCache>
                <c:ptCount val="1"/>
                <c:pt idx="0">
                  <c:v>Volume ($B)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Sheet1!$B$2:$Q$2</c:f>
              <c:strCache>
                <c:ptCount val="16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  <c:pt idx="10">
                  <c:v>FY18</c:v>
                </c:pt>
                <c:pt idx="11">
                  <c:v>FY19</c:v>
                </c:pt>
                <c:pt idx="12">
                  <c:v>FY20</c:v>
                </c:pt>
                <c:pt idx="13">
                  <c:v>FY21</c:v>
                </c:pt>
                <c:pt idx="14">
                  <c:v>FY22</c:v>
                </c:pt>
                <c:pt idx="15">
                  <c:v>FY23 through Feb 28</c:v>
                </c:pt>
              </c:strCache>
            </c:strRef>
          </c:cat>
          <c:val>
            <c:numRef>
              <c:f>Sheet1!$B$3:$Q$3</c:f>
              <c:numCache>
                <c:formatCode>"$"#,##0.0_);[Red]\("$"#,##0.0\)</c:formatCode>
                <c:ptCount val="16"/>
                <c:pt idx="0">
                  <c:v>2.5</c:v>
                </c:pt>
                <c:pt idx="1">
                  <c:v>4.2</c:v>
                </c:pt>
                <c:pt idx="2">
                  <c:v>11.2</c:v>
                </c:pt>
                <c:pt idx="3">
                  <c:v>13.21</c:v>
                </c:pt>
                <c:pt idx="4">
                  <c:v>15.5</c:v>
                </c:pt>
                <c:pt idx="5">
                  <c:v>17.84</c:v>
                </c:pt>
                <c:pt idx="6">
                  <c:v>11.5</c:v>
                </c:pt>
                <c:pt idx="7">
                  <c:v>10.56</c:v>
                </c:pt>
                <c:pt idx="8">
                  <c:v>11.83</c:v>
                </c:pt>
                <c:pt idx="9">
                  <c:v>16.7</c:v>
                </c:pt>
                <c:pt idx="10">
                  <c:v>15.99</c:v>
                </c:pt>
                <c:pt idx="11">
                  <c:v>13.14</c:v>
                </c:pt>
                <c:pt idx="12">
                  <c:v>21.79</c:v>
                </c:pt>
                <c:pt idx="13">
                  <c:v>31.8</c:v>
                </c:pt>
                <c:pt idx="14">
                  <c:v>23.8</c:v>
                </c:pt>
                <c:pt idx="1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8-4FFA-8130-0484D9868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584360"/>
        <c:axId val="722584688"/>
      </c:barChart>
      <c:lineChart>
        <c:grouping val="standar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Firms Issued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Sheet1!$B$2:$P$2</c:f>
              <c:strCache>
                <c:ptCount val="15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  <c:pt idx="10">
                  <c:v>FY18</c:v>
                </c:pt>
                <c:pt idx="11">
                  <c:v>FY19</c:v>
                </c:pt>
                <c:pt idx="12">
                  <c:v>FY20</c:v>
                </c:pt>
                <c:pt idx="13">
                  <c:v>FY21</c:v>
                </c:pt>
                <c:pt idx="14">
                  <c:v>FY22</c:v>
                </c:pt>
              </c:strCache>
            </c:strRef>
          </c:cat>
          <c:val>
            <c:numRef>
              <c:f>Sheet1!$B$4:$Q$4</c:f>
              <c:numCache>
                <c:formatCode>#,##0</c:formatCode>
                <c:ptCount val="16"/>
                <c:pt idx="0">
                  <c:v>452</c:v>
                </c:pt>
                <c:pt idx="1">
                  <c:v>503</c:v>
                </c:pt>
                <c:pt idx="2">
                  <c:v>1059</c:v>
                </c:pt>
                <c:pt idx="3">
                  <c:v>1358</c:v>
                </c:pt>
                <c:pt idx="4">
                  <c:v>1554</c:v>
                </c:pt>
                <c:pt idx="5">
                  <c:v>1815</c:v>
                </c:pt>
                <c:pt idx="6">
                  <c:v>1120</c:v>
                </c:pt>
                <c:pt idx="7">
                  <c:v>993</c:v>
                </c:pt>
                <c:pt idx="8">
                  <c:v>915</c:v>
                </c:pt>
                <c:pt idx="9">
                  <c:v>1101</c:v>
                </c:pt>
                <c:pt idx="10">
                  <c:v>942</c:v>
                </c:pt>
                <c:pt idx="11">
                  <c:v>751</c:v>
                </c:pt>
                <c:pt idx="12">
                  <c:v>1132</c:v>
                </c:pt>
                <c:pt idx="13">
                  <c:v>1687</c:v>
                </c:pt>
                <c:pt idx="14">
                  <c:v>1126</c:v>
                </c:pt>
                <c:pt idx="15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18-4FFA-8130-0484D9868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584360"/>
        <c:axId val="722584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MF Staff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15"/>
                      <c:pt idx="0">
                        <c:v>FY08</c:v>
                      </c:pt>
                      <c:pt idx="1">
                        <c:v>FY09</c:v>
                      </c:pt>
                      <c:pt idx="2">
                        <c:v>FY10</c:v>
                      </c:pt>
                      <c:pt idx="3">
                        <c:v>FY11</c:v>
                      </c:pt>
                      <c:pt idx="4">
                        <c:v>FY12</c:v>
                      </c:pt>
                      <c:pt idx="5">
                        <c:v>FY13</c:v>
                      </c:pt>
                      <c:pt idx="6">
                        <c:v>FY14</c:v>
                      </c:pt>
                      <c:pt idx="7">
                        <c:v>FY15</c:v>
                      </c:pt>
                      <c:pt idx="8">
                        <c:v>FY16</c:v>
                      </c:pt>
                      <c:pt idx="9">
                        <c:v>FY17</c:v>
                      </c:pt>
                      <c:pt idx="10">
                        <c:v>FY18</c:v>
                      </c:pt>
                      <c:pt idx="11">
                        <c:v>FY19</c:v>
                      </c:pt>
                      <c:pt idx="12">
                        <c:v>FY20</c:v>
                      </c:pt>
                      <c:pt idx="13">
                        <c:v>FY21</c:v>
                      </c:pt>
                      <c:pt idx="14">
                        <c:v>FY22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Sheet1!$B$5:$P$5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5" formatCode="#,##0">
                        <c:v>1446</c:v>
                      </c:pt>
                      <c:pt idx="6" formatCode="#,##0">
                        <c:v>1318</c:v>
                      </c:pt>
                      <c:pt idx="7" formatCode="#,##0">
                        <c:v>1225</c:v>
                      </c:pt>
                      <c:pt idx="8" formatCode="#,##0">
                        <c:v>1099</c:v>
                      </c:pt>
                      <c:pt idx="9" formatCode="#,##0">
                        <c:v>1078</c:v>
                      </c:pt>
                      <c:pt idx="10" formatCode="#,##0">
                        <c:v>1008</c:v>
                      </c:pt>
                      <c:pt idx="11" formatCode="#,##0">
                        <c:v>1009</c:v>
                      </c:pt>
                      <c:pt idx="12" formatCode="#,##0">
                        <c:v>1031</c:v>
                      </c:pt>
                      <c:pt idx="13" formatCode="#,##0">
                        <c:v>1080</c:v>
                      </c:pt>
                      <c:pt idx="14" formatCode="#,##0">
                        <c:v>1098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618-4FFA-8130-0484D98687A6}"/>
                  </c:ext>
                </c:extLst>
              </c15:ser>
            </c15:filteredLineSeries>
          </c:ext>
        </c:extLst>
      </c:lineChart>
      <c:catAx>
        <c:axId val="7225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84688"/>
        <c:crosses val="autoZero"/>
        <c:auto val="1"/>
        <c:lblAlgn val="ctr"/>
        <c:lblOffset val="100"/>
        <c:noMultiLvlLbl val="0"/>
      </c:catAx>
      <c:valAx>
        <c:axId val="72258468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Firm Volume ($ 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84360"/>
        <c:crosses val="autoZero"/>
        <c:crossBetween val="between"/>
      </c:val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Sheet1!$F$30</c:f>
              <c:strCache>
                <c:ptCount val="1"/>
                <c:pt idx="0">
                  <c:v>FY23 through Feb 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Sheet1!$F$31:$F$33</c:f>
              <c:numCache>
                <c:formatCode>"$"#,##0.0_);[Red]\("$"#,##0.0\)</c:formatCode>
                <c:ptCount val="3"/>
                <c:pt idx="0">
                  <c:v>0.01</c:v>
                </c:pt>
                <c:pt idx="1">
                  <c:v>3.7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7-45EF-8F7D-469CF9FF51C5}"/>
            </c:ext>
          </c:extLst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Sheet1!$G$31:$G$33</c:f>
              <c:numCache>
                <c:formatCode>"$"#,##0.0_);[Red]\("$"#,##0.0\)</c:formatCode>
                <c:ptCount val="3"/>
                <c:pt idx="0">
                  <c:v>1.4</c:v>
                </c:pt>
                <c:pt idx="1">
                  <c:v>14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7-45EF-8F7D-469CF9FF51C5}"/>
            </c:ext>
          </c:extLst>
        </c:ser>
        <c:ser>
          <c:idx val="2"/>
          <c:order val="2"/>
          <c:tx>
            <c:strRef>
              <c:f>Sheet1!$H$30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Sheet1!$H$31:$H$33</c:f>
              <c:numCache>
                <c:formatCode>"$"#,##0.0_);[Red]\("$"#,##0.0\)</c:formatCode>
                <c:ptCount val="3"/>
                <c:pt idx="0">
                  <c:v>7.18</c:v>
                </c:pt>
                <c:pt idx="1">
                  <c:v>17.14</c:v>
                </c:pt>
                <c:pt idx="2">
                  <c:v>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7-45EF-8F7D-469CF9FF51C5}"/>
            </c:ext>
          </c:extLst>
        </c:ser>
        <c:ser>
          <c:idx val="3"/>
          <c:order val="3"/>
          <c:tx>
            <c:strRef>
              <c:f>Sheet1!$I$30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Sheet1!$I$31:$I$33</c:f>
              <c:numCache>
                <c:formatCode>"$"#,##0.0_);[Red]\("$"#,##0.0\)</c:formatCode>
                <c:ptCount val="3"/>
                <c:pt idx="0">
                  <c:v>5.44</c:v>
                </c:pt>
                <c:pt idx="1">
                  <c:v>9.52</c:v>
                </c:pt>
                <c:pt idx="2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7-45EF-8F7D-469CF9FF51C5}"/>
            </c:ext>
          </c:extLst>
        </c:ser>
        <c:ser>
          <c:idx val="4"/>
          <c:order val="4"/>
          <c:tx>
            <c:strRef>
              <c:f>Sheet1!$J$30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Sheet1!$J$31:$J$33</c:f>
              <c:numCache>
                <c:formatCode>"$"#,##0.0_);[Red]\("$"#,##0.0\)</c:formatCode>
                <c:ptCount val="3"/>
                <c:pt idx="0">
                  <c:v>0.25</c:v>
                </c:pt>
                <c:pt idx="1">
                  <c:v>5.52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57-45EF-8F7D-469CF9FF51C5}"/>
            </c:ext>
          </c:extLst>
        </c:ser>
        <c:ser>
          <c:idx val="5"/>
          <c:order val="5"/>
          <c:tx>
            <c:strRef>
              <c:f>Sheet1!$K$30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Sheet1!$K$31:$K$33</c:f>
              <c:numCache>
                <c:formatCode>"$"#,##0.0_);[Red]\("$"#,##0.0\)</c:formatCode>
                <c:ptCount val="3"/>
                <c:pt idx="0">
                  <c:v>0.74</c:v>
                </c:pt>
                <c:pt idx="1">
                  <c:v>7.53</c:v>
                </c:pt>
                <c:pt idx="2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57-45EF-8F7D-469CF9FF51C5}"/>
            </c:ext>
          </c:extLst>
        </c:ser>
        <c:ser>
          <c:idx val="6"/>
          <c:order val="6"/>
          <c:tx>
            <c:strRef>
              <c:f>Sheet1!$L$30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Sheet1!$E$31:$E$33</c:f>
              <c:strCache>
                <c:ptCount val="3"/>
                <c:pt idx="0">
                  <c:v>223(a)(7)</c:v>
                </c:pt>
                <c:pt idx="1">
                  <c:v>223(f)</c:v>
                </c:pt>
                <c:pt idx="2">
                  <c:v>NC/SR</c:v>
                </c:pt>
              </c:strCache>
            </c:strRef>
          </c:cat>
          <c:val>
            <c:numRef>
              <c:f>Sheet1!$L$31:$L$33</c:f>
              <c:numCache>
                <c:formatCode>"$"#,##0.0_);[Red]\("$"#,##0.0\)</c:formatCode>
                <c:ptCount val="3"/>
                <c:pt idx="0">
                  <c:v>2.14</c:v>
                </c:pt>
                <c:pt idx="1">
                  <c:v>7.91</c:v>
                </c:pt>
                <c:pt idx="2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57-45EF-8F7D-469CF9FF5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8711232"/>
        <c:axId val="1204701728"/>
      </c:barChart>
      <c:catAx>
        <c:axId val="4287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701728"/>
        <c:crosses val="autoZero"/>
        <c:auto val="1"/>
        <c:lblAlgn val="ctr"/>
        <c:lblOffset val="100"/>
        <c:noMultiLvlLbl val="0"/>
      </c:catAx>
      <c:valAx>
        <c:axId val="120470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Firm Volume ($ Billions)</a:t>
                </a:r>
              </a:p>
            </c:rich>
          </c:tx>
          <c:layout>
            <c:manualLayout>
              <c:xMode val="edge"/>
              <c:yMode val="edge"/>
              <c:x val="0.37914932053760236"/>
              <c:y val="0.94010762706983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512A8-2C50-4465-A391-C1B088F9A9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FFD20-6567-428F-91F6-2E71CFF0986D}">
      <dgm:prSet phldrT="[Text]" custT="1"/>
      <dgm:spPr/>
      <dgm:t>
        <a:bodyPr/>
        <a:lstStyle/>
        <a:p>
          <a:r>
            <a:rPr lang="en-US" sz="2000" b="0" dirty="0"/>
            <a:t>Deputy Director: VACANT                (Barbara Williams Acting)</a:t>
          </a:r>
        </a:p>
      </dgm:t>
    </dgm:pt>
    <dgm:pt modelId="{59914CB2-08AA-4571-81AD-0C04618A1FB6}" type="parTrans" cxnId="{3BB02300-8AE9-4B37-91EF-BE0937C95A2C}">
      <dgm:prSet/>
      <dgm:spPr/>
      <dgm:t>
        <a:bodyPr/>
        <a:lstStyle/>
        <a:p>
          <a:endParaRPr lang="en-US" sz="2000"/>
        </a:p>
      </dgm:t>
    </dgm:pt>
    <dgm:pt modelId="{69012696-C1C1-4B6B-986A-FEB0B1D228DC}" type="sibTrans" cxnId="{3BB02300-8AE9-4B37-91EF-BE0937C95A2C}">
      <dgm:prSet/>
      <dgm:spPr/>
      <dgm:t>
        <a:bodyPr/>
        <a:lstStyle/>
        <a:p>
          <a:endParaRPr lang="en-US" sz="2000"/>
        </a:p>
      </dgm:t>
    </dgm:pt>
    <dgm:pt modelId="{F8AA4DC0-0FF2-4D22-8CD6-C3FF5CAE32B9}">
      <dgm:prSet phldrT="[Text]" custT="1"/>
      <dgm:spPr/>
      <dgm:t>
        <a:bodyPr/>
        <a:lstStyle/>
        <a:p>
          <a:r>
            <a:rPr lang="en-US" sz="2000" b="1" dirty="0"/>
            <a:t>Technical Support Division</a:t>
          </a:r>
        </a:p>
        <a:p>
          <a:r>
            <a:rPr lang="en-US" sz="2000" b="0" dirty="0"/>
            <a:t>Director: VACANT</a:t>
          </a:r>
        </a:p>
        <a:p>
          <a:r>
            <a:rPr lang="en-US" sz="2000" i="1" dirty="0"/>
            <a:t>6 team members</a:t>
          </a:r>
          <a:endParaRPr lang="en-US" sz="2000" b="1" dirty="0"/>
        </a:p>
        <a:p>
          <a:r>
            <a:rPr lang="en-US" sz="2000" dirty="0"/>
            <a:t>MAP Guide policy, technical support, CNA e-Tool, &amp; more</a:t>
          </a:r>
        </a:p>
      </dgm:t>
    </dgm:pt>
    <dgm:pt modelId="{FDF1ACEE-6A99-4D98-A25B-EC913F3EA046}" type="parTrans" cxnId="{894CBB41-2A22-45A7-BA8C-5751A5237219}">
      <dgm:prSet/>
      <dgm:spPr/>
      <dgm:t>
        <a:bodyPr/>
        <a:lstStyle/>
        <a:p>
          <a:endParaRPr lang="en-US" sz="2000"/>
        </a:p>
      </dgm:t>
    </dgm:pt>
    <dgm:pt modelId="{368AB62C-4C7D-44B2-8E18-8784EA519491}" type="sibTrans" cxnId="{894CBB41-2A22-45A7-BA8C-5751A5237219}">
      <dgm:prSet/>
      <dgm:spPr/>
      <dgm:t>
        <a:bodyPr/>
        <a:lstStyle/>
        <a:p>
          <a:endParaRPr lang="en-US" sz="2000"/>
        </a:p>
      </dgm:t>
    </dgm:pt>
    <dgm:pt modelId="{D0DA3793-BE99-45A5-A7AA-186FBBE0B6DB}">
      <dgm:prSet phldrT="[Text]" custT="1"/>
      <dgm:spPr/>
      <dgm:t>
        <a:bodyPr/>
        <a:lstStyle/>
        <a:p>
          <a:r>
            <a:rPr lang="en-US" sz="2000" b="1" dirty="0"/>
            <a:t>Program Administration Division</a:t>
          </a:r>
        </a:p>
        <a:p>
          <a:r>
            <a:rPr lang="en-US" sz="2000" b="0" dirty="0"/>
            <a:t>Director: Scott Greuel</a:t>
          </a:r>
        </a:p>
        <a:p>
          <a:r>
            <a:rPr lang="en-US" sz="2000" i="1" dirty="0"/>
            <a:t>6 team members</a:t>
          </a:r>
          <a:endParaRPr lang="en-US" sz="2000" b="1" dirty="0"/>
        </a:p>
        <a:p>
          <a:r>
            <a:rPr lang="en-US" sz="2000" dirty="0"/>
            <a:t>Systems/data, contracting,                   Risk-Sharing/FFB, &amp; more</a:t>
          </a:r>
        </a:p>
      </dgm:t>
    </dgm:pt>
    <dgm:pt modelId="{F080DE5C-9E07-4764-A3A0-7E1321A846F0}" type="parTrans" cxnId="{4946CBDE-45F9-4616-A42C-42C7E503B42E}">
      <dgm:prSet/>
      <dgm:spPr/>
      <dgm:t>
        <a:bodyPr/>
        <a:lstStyle/>
        <a:p>
          <a:endParaRPr lang="en-US" sz="2000"/>
        </a:p>
      </dgm:t>
    </dgm:pt>
    <dgm:pt modelId="{DC812922-21BE-4BBF-9F6F-43FC1F963F49}" type="sibTrans" cxnId="{4946CBDE-45F9-4616-A42C-42C7E503B42E}">
      <dgm:prSet/>
      <dgm:spPr/>
      <dgm:t>
        <a:bodyPr/>
        <a:lstStyle/>
        <a:p>
          <a:endParaRPr lang="en-US" sz="2000"/>
        </a:p>
      </dgm:t>
    </dgm:pt>
    <dgm:pt modelId="{12389009-13D0-48CF-8A57-62A9D68301B0}">
      <dgm:prSet custT="1"/>
      <dgm:spPr/>
      <dgm:t>
        <a:bodyPr/>
        <a:lstStyle/>
        <a:p>
          <a:r>
            <a:rPr lang="en-US" sz="2000" b="0" dirty="0"/>
            <a:t>Director: Willie Fobbs III</a:t>
          </a:r>
          <a:endParaRPr lang="en-US" sz="1400" dirty="0"/>
        </a:p>
      </dgm:t>
    </dgm:pt>
    <dgm:pt modelId="{12D3CA9E-458E-4D72-A3F9-3ED5FB2BDA95}" type="parTrans" cxnId="{E6A63AC9-0039-456B-8A7E-3CF93FB42C19}">
      <dgm:prSet/>
      <dgm:spPr/>
      <dgm:t>
        <a:bodyPr/>
        <a:lstStyle/>
        <a:p>
          <a:endParaRPr lang="en-US"/>
        </a:p>
      </dgm:t>
    </dgm:pt>
    <dgm:pt modelId="{7F053345-6647-4773-81F9-C5A18B975EB2}" type="sibTrans" cxnId="{E6A63AC9-0039-456B-8A7E-3CF93FB42C19}">
      <dgm:prSet/>
      <dgm:spPr/>
      <dgm:t>
        <a:bodyPr/>
        <a:lstStyle/>
        <a:p>
          <a:endParaRPr lang="en-US"/>
        </a:p>
      </dgm:t>
    </dgm:pt>
    <dgm:pt modelId="{3DB5B393-0EF6-40BA-BAE3-EFA03188537E}" type="pres">
      <dgm:prSet presAssocID="{769512A8-2C50-4465-A391-C1B088F9A9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CF434E-8E17-4772-8583-80FAA39118C1}" type="pres">
      <dgm:prSet presAssocID="{12389009-13D0-48CF-8A57-62A9D68301B0}" presName="hierRoot1" presStyleCnt="0">
        <dgm:presLayoutVars>
          <dgm:hierBranch val="init"/>
        </dgm:presLayoutVars>
      </dgm:prSet>
      <dgm:spPr/>
    </dgm:pt>
    <dgm:pt modelId="{88599EB7-6003-4769-A88B-5563E6AF44DA}" type="pres">
      <dgm:prSet presAssocID="{12389009-13D0-48CF-8A57-62A9D68301B0}" presName="rootComposite1" presStyleCnt="0"/>
      <dgm:spPr/>
    </dgm:pt>
    <dgm:pt modelId="{1426204E-A358-416E-80FD-17FC27009A17}" type="pres">
      <dgm:prSet presAssocID="{12389009-13D0-48CF-8A57-62A9D68301B0}" presName="rootText1" presStyleLbl="node0" presStyleIdx="0" presStyleCnt="1" custScaleX="118482" custScaleY="55919">
        <dgm:presLayoutVars>
          <dgm:chPref val="3"/>
        </dgm:presLayoutVars>
      </dgm:prSet>
      <dgm:spPr/>
    </dgm:pt>
    <dgm:pt modelId="{1BA18FED-9AAD-491E-8953-83080F8C8776}" type="pres">
      <dgm:prSet presAssocID="{12389009-13D0-48CF-8A57-62A9D68301B0}" presName="rootConnector1" presStyleLbl="node1" presStyleIdx="0" presStyleCnt="0"/>
      <dgm:spPr/>
    </dgm:pt>
    <dgm:pt modelId="{B197755A-5CA9-44CE-BC94-3FCDCC95DE63}" type="pres">
      <dgm:prSet presAssocID="{12389009-13D0-48CF-8A57-62A9D68301B0}" presName="hierChild2" presStyleCnt="0"/>
      <dgm:spPr/>
    </dgm:pt>
    <dgm:pt modelId="{5C914A08-3568-4237-88B1-F8C8CB2DB482}" type="pres">
      <dgm:prSet presAssocID="{59914CB2-08AA-4571-81AD-0C04618A1FB6}" presName="Name37" presStyleLbl="parChTrans1D2" presStyleIdx="0" presStyleCnt="1"/>
      <dgm:spPr/>
    </dgm:pt>
    <dgm:pt modelId="{DCF6C85E-9C3C-43D0-8799-C57CA17F3285}" type="pres">
      <dgm:prSet presAssocID="{030FFD20-6567-428F-91F6-2E71CFF0986D}" presName="hierRoot2" presStyleCnt="0">
        <dgm:presLayoutVars>
          <dgm:hierBranch/>
        </dgm:presLayoutVars>
      </dgm:prSet>
      <dgm:spPr/>
    </dgm:pt>
    <dgm:pt modelId="{1F8A8FD9-8067-4902-90FE-2C06309432D5}" type="pres">
      <dgm:prSet presAssocID="{030FFD20-6567-428F-91F6-2E71CFF0986D}" presName="rootComposite" presStyleCnt="0"/>
      <dgm:spPr/>
    </dgm:pt>
    <dgm:pt modelId="{AFF69F45-913F-4E29-8584-AD89196E8B27}" type="pres">
      <dgm:prSet presAssocID="{030FFD20-6567-428F-91F6-2E71CFF0986D}" presName="rootText" presStyleLbl="node2" presStyleIdx="0" presStyleCnt="1" custScaleX="118482" custScaleY="55919" custLinFactNeighborY="-22106">
        <dgm:presLayoutVars>
          <dgm:chPref val="3"/>
        </dgm:presLayoutVars>
      </dgm:prSet>
      <dgm:spPr/>
    </dgm:pt>
    <dgm:pt modelId="{A16DD44C-9B5C-43B2-8B98-CF7AE1914A91}" type="pres">
      <dgm:prSet presAssocID="{030FFD20-6567-428F-91F6-2E71CFF0986D}" presName="rootConnector" presStyleLbl="node2" presStyleIdx="0" presStyleCnt="1"/>
      <dgm:spPr/>
    </dgm:pt>
    <dgm:pt modelId="{837D1AFD-70A3-4D85-83EC-54ABBC369540}" type="pres">
      <dgm:prSet presAssocID="{030FFD20-6567-428F-91F6-2E71CFF0986D}" presName="hierChild4" presStyleCnt="0"/>
      <dgm:spPr/>
    </dgm:pt>
    <dgm:pt modelId="{3C9CA952-7AF3-4CCE-9C86-1722E568DC82}" type="pres">
      <dgm:prSet presAssocID="{FDF1ACEE-6A99-4D98-A25B-EC913F3EA046}" presName="Name35" presStyleLbl="parChTrans1D3" presStyleIdx="0" presStyleCnt="2"/>
      <dgm:spPr/>
    </dgm:pt>
    <dgm:pt modelId="{A2805D0B-4CEE-44EF-8993-7F4C39BB8549}" type="pres">
      <dgm:prSet presAssocID="{F8AA4DC0-0FF2-4D22-8CD6-C3FF5CAE32B9}" presName="hierRoot2" presStyleCnt="0">
        <dgm:presLayoutVars>
          <dgm:hierBranch/>
        </dgm:presLayoutVars>
      </dgm:prSet>
      <dgm:spPr/>
    </dgm:pt>
    <dgm:pt modelId="{06B32744-E478-454F-B277-5F73B5B365CF}" type="pres">
      <dgm:prSet presAssocID="{F8AA4DC0-0FF2-4D22-8CD6-C3FF5CAE32B9}" presName="rootComposite" presStyleCnt="0"/>
      <dgm:spPr/>
    </dgm:pt>
    <dgm:pt modelId="{29973B6E-E8F1-404B-B739-C8CDF54F3FB6}" type="pres">
      <dgm:prSet presAssocID="{F8AA4DC0-0FF2-4D22-8CD6-C3FF5CAE32B9}" presName="rootText" presStyleLbl="node3" presStyleIdx="0" presStyleCnt="2" custScaleX="138925" custScaleY="158279" custLinFactNeighborY="-19742">
        <dgm:presLayoutVars>
          <dgm:chPref val="3"/>
        </dgm:presLayoutVars>
      </dgm:prSet>
      <dgm:spPr/>
    </dgm:pt>
    <dgm:pt modelId="{CE75EE7B-F902-4A24-83E3-FF0B27B79431}" type="pres">
      <dgm:prSet presAssocID="{F8AA4DC0-0FF2-4D22-8CD6-C3FF5CAE32B9}" presName="rootConnector" presStyleLbl="node3" presStyleIdx="0" presStyleCnt="2"/>
      <dgm:spPr/>
    </dgm:pt>
    <dgm:pt modelId="{1E5FF31B-5BFD-4C7E-AEEB-588AB0C9E0C9}" type="pres">
      <dgm:prSet presAssocID="{F8AA4DC0-0FF2-4D22-8CD6-C3FF5CAE32B9}" presName="hierChild4" presStyleCnt="0"/>
      <dgm:spPr/>
    </dgm:pt>
    <dgm:pt modelId="{15FA736B-88F5-45D7-95C0-12372C3CC019}" type="pres">
      <dgm:prSet presAssocID="{F8AA4DC0-0FF2-4D22-8CD6-C3FF5CAE32B9}" presName="hierChild5" presStyleCnt="0"/>
      <dgm:spPr/>
    </dgm:pt>
    <dgm:pt modelId="{A773DFBB-2C48-4F27-B7AD-896F2E9795CD}" type="pres">
      <dgm:prSet presAssocID="{F080DE5C-9E07-4764-A3A0-7E1321A846F0}" presName="Name35" presStyleLbl="parChTrans1D3" presStyleIdx="1" presStyleCnt="2"/>
      <dgm:spPr/>
    </dgm:pt>
    <dgm:pt modelId="{BE8E85E2-205C-44B1-ACB1-19BF2B2407A2}" type="pres">
      <dgm:prSet presAssocID="{D0DA3793-BE99-45A5-A7AA-186FBBE0B6DB}" presName="hierRoot2" presStyleCnt="0">
        <dgm:presLayoutVars>
          <dgm:hierBranch/>
        </dgm:presLayoutVars>
      </dgm:prSet>
      <dgm:spPr/>
    </dgm:pt>
    <dgm:pt modelId="{966768B0-3027-4DC3-9482-E4DEDED126ED}" type="pres">
      <dgm:prSet presAssocID="{D0DA3793-BE99-45A5-A7AA-186FBBE0B6DB}" presName="rootComposite" presStyleCnt="0"/>
      <dgm:spPr/>
    </dgm:pt>
    <dgm:pt modelId="{BE986BE3-54C2-4B7B-A3B6-3B94EC0EDF6C}" type="pres">
      <dgm:prSet presAssocID="{D0DA3793-BE99-45A5-A7AA-186FBBE0B6DB}" presName="rootText" presStyleLbl="node3" presStyleIdx="1" presStyleCnt="2" custScaleX="138925" custScaleY="158279" custLinFactNeighborY="-19742">
        <dgm:presLayoutVars>
          <dgm:chPref val="3"/>
        </dgm:presLayoutVars>
      </dgm:prSet>
      <dgm:spPr/>
    </dgm:pt>
    <dgm:pt modelId="{40D9CEE5-A55F-4B53-876A-1271B95AD5C5}" type="pres">
      <dgm:prSet presAssocID="{D0DA3793-BE99-45A5-A7AA-186FBBE0B6DB}" presName="rootConnector" presStyleLbl="node3" presStyleIdx="1" presStyleCnt="2"/>
      <dgm:spPr/>
    </dgm:pt>
    <dgm:pt modelId="{B1450CC4-05FA-49CF-A5B3-DBCAF8643C90}" type="pres">
      <dgm:prSet presAssocID="{D0DA3793-BE99-45A5-A7AA-186FBBE0B6DB}" presName="hierChild4" presStyleCnt="0"/>
      <dgm:spPr/>
    </dgm:pt>
    <dgm:pt modelId="{0EA16946-DAEA-42A3-9612-C96CF2FB2EDC}" type="pres">
      <dgm:prSet presAssocID="{D0DA3793-BE99-45A5-A7AA-186FBBE0B6DB}" presName="hierChild5" presStyleCnt="0"/>
      <dgm:spPr/>
    </dgm:pt>
    <dgm:pt modelId="{B6885EC0-4422-498A-BDAE-52288BACA785}" type="pres">
      <dgm:prSet presAssocID="{030FFD20-6567-428F-91F6-2E71CFF0986D}" presName="hierChild5" presStyleCnt="0"/>
      <dgm:spPr/>
    </dgm:pt>
    <dgm:pt modelId="{9F27F065-F934-44E8-99EF-367D0ACBAD72}" type="pres">
      <dgm:prSet presAssocID="{12389009-13D0-48CF-8A57-62A9D68301B0}" presName="hierChild3" presStyleCnt="0"/>
      <dgm:spPr/>
    </dgm:pt>
  </dgm:ptLst>
  <dgm:cxnLst>
    <dgm:cxn modelId="{3BB02300-8AE9-4B37-91EF-BE0937C95A2C}" srcId="{12389009-13D0-48CF-8A57-62A9D68301B0}" destId="{030FFD20-6567-428F-91F6-2E71CFF0986D}" srcOrd="0" destOrd="0" parTransId="{59914CB2-08AA-4571-81AD-0C04618A1FB6}" sibTransId="{69012696-C1C1-4B6B-986A-FEB0B1D228DC}"/>
    <dgm:cxn modelId="{07B60627-0E8D-4F4A-B795-4633E4BEDE58}" type="presOf" srcId="{F8AA4DC0-0FF2-4D22-8CD6-C3FF5CAE32B9}" destId="{29973B6E-E8F1-404B-B739-C8CDF54F3FB6}" srcOrd="0" destOrd="0" presId="urn:microsoft.com/office/officeart/2005/8/layout/orgChart1"/>
    <dgm:cxn modelId="{567AD12F-1604-424B-89A2-D8CB44C17A2D}" type="presOf" srcId="{D0DA3793-BE99-45A5-A7AA-186FBBE0B6DB}" destId="{40D9CEE5-A55F-4B53-876A-1271B95AD5C5}" srcOrd="1" destOrd="0" presId="urn:microsoft.com/office/officeart/2005/8/layout/orgChart1"/>
    <dgm:cxn modelId="{894CBB41-2A22-45A7-BA8C-5751A5237219}" srcId="{030FFD20-6567-428F-91F6-2E71CFF0986D}" destId="{F8AA4DC0-0FF2-4D22-8CD6-C3FF5CAE32B9}" srcOrd="0" destOrd="0" parTransId="{FDF1ACEE-6A99-4D98-A25B-EC913F3EA046}" sibTransId="{368AB62C-4C7D-44B2-8E18-8784EA519491}"/>
    <dgm:cxn modelId="{566F8845-34B8-4700-9320-873195589810}" type="presOf" srcId="{59914CB2-08AA-4571-81AD-0C04618A1FB6}" destId="{5C914A08-3568-4237-88B1-F8C8CB2DB482}" srcOrd="0" destOrd="0" presId="urn:microsoft.com/office/officeart/2005/8/layout/orgChart1"/>
    <dgm:cxn modelId="{6EA62974-00A3-425B-8715-DA34E7E926A3}" type="presOf" srcId="{030FFD20-6567-428F-91F6-2E71CFF0986D}" destId="{AFF69F45-913F-4E29-8584-AD89196E8B27}" srcOrd="0" destOrd="0" presId="urn:microsoft.com/office/officeart/2005/8/layout/orgChart1"/>
    <dgm:cxn modelId="{E8489C7F-E993-4295-8388-6B246A54670D}" type="presOf" srcId="{12389009-13D0-48CF-8A57-62A9D68301B0}" destId="{1426204E-A358-416E-80FD-17FC27009A17}" srcOrd="0" destOrd="0" presId="urn:microsoft.com/office/officeart/2005/8/layout/orgChart1"/>
    <dgm:cxn modelId="{52A8DD8F-CC60-4019-A3A6-6CE7986DA0DC}" type="presOf" srcId="{769512A8-2C50-4465-A391-C1B088F9A99C}" destId="{3DB5B393-0EF6-40BA-BAE3-EFA03188537E}" srcOrd="0" destOrd="0" presId="urn:microsoft.com/office/officeart/2005/8/layout/orgChart1"/>
    <dgm:cxn modelId="{5FAF3AB4-DB43-464A-A2BB-B8BBA3A85118}" type="presOf" srcId="{FDF1ACEE-6A99-4D98-A25B-EC913F3EA046}" destId="{3C9CA952-7AF3-4CCE-9C86-1722E568DC82}" srcOrd="0" destOrd="0" presId="urn:microsoft.com/office/officeart/2005/8/layout/orgChart1"/>
    <dgm:cxn modelId="{A37D07BE-A378-40B7-9484-55C315A04CEB}" type="presOf" srcId="{D0DA3793-BE99-45A5-A7AA-186FBBE0B6DB}" destId="{BE986BE3-54C2-4B7B-A3B6-3B94EC0EDF6C}" srcOrd="0" destOrd="0" presId="urn:microsoft.com/office/officeart/2005/8/layout/orgChart1"/>
    <dgm:cxn modelId="{E6A63AC9-0039-456B-8A7E-3CF93FB42C19}" srcId="{769512A8-2C50-4465-A391-C1B088F9A99C}" destId="{12389009-13D0-48CF-8A57-62A9D68301B0}" srcOrd="0" destOrd="0" parTransId="{12D3CA9E-458E-4D72-A3F9-3ED5FB2BDA95}" sibTransId="{7F053345-6647-4773-81F9-C5A18B975EB2}"/>
    <dgm:cxn modelId="{266FE7CA-C714-4F7B-BDA4-AA1036FDF950}" type="presOf" srcId="{F080DE5C-9E07-4764-A3A0-7E1321A846F0}" destId="{A773DFBB-2C48-4F27-B7AD-896F2E9795CD}" srcOrd="0" destOrd="0" presId="urn:microsoft.com/office/officeart/2005/8/layout/orgChart1"/>
    <dgm:cxn modelId="{58691AD5-E4BE-4508-82D4-70D38B021FA1}" type="presOf" srcId="{F8AA4DC0-0FF2-4D22-8CD6-C3FF5CAE32B9}" destId="{CE75EE7B-F902-4A24-83E3-FF0B27B79431}" srcOrd="1" destOrd="0" presId="urn:microsoft.com/office/officeart/2005/8/layout/orgChart1"/>
    <dgm:cxn modelId="{FDDC80D8-A146-43BE-8D5C-A6D85DA63F28}" type="presOf" srcId="{12389009-13D0-48CF-8A57-62A9D68301B0}" destId="{1BA18FED-9AAD-491E-8953-83080F8C8776}" srcOrd="1" destOrd="0" presId="urn:microsoft.com/office/officeart/2005/8/layout/orgChart1"/>
    <dgm:cxn modelId="{4946CBDE-45F9-4616-A42C-42C7E503B42E}" srcId="{030FFD20-6567-428F-91F6-2E71CFF0986D}" destId="{D0DA3793-BE99-45A5-A7AA-186FBBE0B6DB}" srcOrd="1" destOrd="0" parTransId="{F080DE5C-9E07-4764-A3A0-7E1321A846F0}" sibTransId="{DC812922-21BE-4BBF-9F6F-43FC1F963F49}"/>
    <dgm:cxn modelId="{5A2141F1-DF36-4CA9-9321-06969DF9C7EE}" type="presOf" srcId="{030FFD20-6567-428F-91F6-2E71CFF0986D}" destId="{A16DD44C-9B5C-43B2-8B98-CF7AE1914A91}" srcOrd="1" destOrd="0" presId="urn:microsoft.com/office/officeart/2005/8/layout/orgChart1"/>
    <dgm:cxn modelId="{6063A77A-1039-451D-B2E3-8979E4A730E2}" type="presParOf" srcId="{3DB5B393-0EF6-40BA-BAE3-EFA03188537E}" destId="{12CF434E-8E17-4772-8583-80FAA39118C1}" srcOrd="0" destOrd="0" presId="urn:microsoft.com/office/officeart/2005/8/layout/orgChart1"/>
    <dgm:cxn modelId="{EB74B96C-1693-47D4-BFD7-3E6FBA66438F}" type="presParOf" srcId="{12CF434E-8E17-4772-8583-80FAA39118C1}" destId="{88599EB7-6003-4769-A88B-5563E6AF44DA}" srcOrd="0" destOrd="0" presId="urn:microsoft.com/office/officeart/2005/8/layout/orgChart1"/>
    <dgm:cxn modelId="{D4D8A6C3-7EFF-4951-A475-6F9E418ADBE2}" type="presParOf" srcId="{88599EB7-6003-4769-A88B-5563E6AF44DA}" destId="{1426204E-A358-416E-80FD-17FC27009A17}" srcOrd="0" destOrd="0" presId="urn:microsoft.com/office/officeart/2005/8/layout/orgChart1"/>
    <dgm:cxn modelId="{6FA0C054-B358-44BA-AB60-1A1F19C55345}" type="presParOf" srcId="{88599EB7-6003-4769-A88B-5563E6AF44DA}" destId="{1BA18FED-9AAD-491E-8953-83080F8C8776}" srcOrd="1" destOrd="0" presId="urn:microsoft.com/office/officeart/2005/8/layout/orgChart1"/>
    <dgm:cxn modelId="{B8F33259-9DF2-4801-9712-D3E92F3C4833}" type="presParOf" srcId="{12CF434E-8E17-4772-8583-80FAA39118C1}" destId="{B197755A-5CA9-44CE-BC94-3FCDCC95DE63}" srcOrd="1" destOrd="0" presId="urn:microsoft.com/office/officeart/2005/8/layout/orgChart1"/>
    <dgm:cxn modelId="{22CE696E-0BA1-4458-845F-5720DE3B72C5}" type="presParOf" srcId="{B197755A-5CA9-44CE-BC94-3FCDCC95DE63}" destId="{5C914A08-3568-4237-88B1-F8C8CB2DB482}" srcOrd="0" destOrd="0" presId="urn:microsoft.com/office/officeart/2005/8/layout/orgChart1"/>
    <dgm:cxn modelId="{0922F90D-C953-4459-B697-7AD25BC58134}" type="presParOf" srcId="{B197755A-5CA9-44CE-BC94-3FCDCC95DE63}" destId="{DCF6C85E-9C3C-43D0-8799-C57CA17F3285}" srcOrd="1" destOrd="0" presId="urn:microsoft.com/office/officeart/2005/8/layout/orgChart1"/>
    <dgm:cxn modelId="{06D046ED-4D78-4F3E-9D8B-53D447935499}" type="presParOf" srcId="{DCF6C85E-9C3C-43D0-8799-C57CA17F3285}" destId="{1F8A8FD9-8067-4902-90FE-2C06309432D5}" srcOrd="0" destOrd="0" presId="urn:microsoft.com/office/officeart/2005/8/layout/orgChart1"/>
    <dgm:cxn modelId="{36FE4491-8E96-4507-B398-3B6A991A6161}" type="presParOf" srcId="{1F8A8FD9-8067-4902-90FE-2C06309432D5}" destId="{AFF69F45-913F-4E29-8584-AD89196E8B27}" srcOrd="0" destOrd="0" presId="urn:microsoft.com/office/officeart/2005/8/layout/orgChart1"/>
    <dgm:cxn modelId="{51F73F8F-3A5B-4B36-9F02-7C410B1D3373}" type="presParOf" srcId="{1F8A8FD9-8067-4902-90FE-2C06309432D5}" destId="{A16DD44C-9B5C-43B2-8B98-CF7AE1914A91}" srcOrd="1" destOrd="0" presId="urn:microsoft.com/office/officeart/2005/8/layout/orgChart1"/>
    <dgm:cxn modelId="{C0243EB7-4895-4301-8671-6C3F7FBC89C3}" type="presParOf" srcId="{DCF6C85E-9C3C-43D0-8799-C57CA17F3285}" destId="{837D1AFD-70A3-4D85-83EC-54ABBC369540}" srcOrd="1" destOrd="0" presId="urn:microsoft.com/office/officeart/2005/8/layout/orgChart1"/>
    <dgm:cxn modelId="{E4DFD72D-805E-4473-B794-3A490E4942AF}" type="presParOf" srcId="{837D1AFD-70A3-4D85-83EC-54ABBC369540}" destId="{3C9CA952-7AF3-4CCE-9C86-1722E568DC82}" srcOrd="0" destOrd="0" presId="urn:microsoft.com/office/officeart/2005/8/layout/orgChart1"/>
    <dgm:cxn modelId="{91DFD84C-4FF4-4899-94F3-2CDEE2ABC0EA}" type="presParOf" srcId="{837D1AFD-70A3-4D85-83EC-54ABBC369540}" destId="{A2805D0B-4CEE-44EF-8993-7F4C39BB8549}" srcOrd="1" destOrd="0" presId="urn:microsoft.com/office/officeart/2005/8/layout/orgChart1"/>
    <dgm:cxn modelId="{DCED9039-2235-4605-8FA4-0B99429A1D5B}" type="presParOf" srcId="{A2805D0B-4CEE-44EF-8993-7F4C39BB8549}" destId="{06B32744-E478-454F-B277-5F73B5B365CF}" srcOrd="0" destOrd="0" presId="urn:microsoft.com/office/officeart/2005/8/layout/orgChart1"/>
    <dgm:cxn modelId="{1F278264-0B44-45EF-A3EB-1F13B9F2DFFA}" type="presParOf" srcId="{06B32744-E478-454F-B277-5F73B5B365CF}" destId="{29973B6E-E8F1-404B-B739-C8CDF54F3FB6}" srcOrd="0" destOrd="0" presId="urn:microsoft.com/office/officeart/2005/8/layout/orgChart1"/>
    <dgm:cxn modelId="{BAE39E46-F5AF-45B7-8D42-CB5825C8A166}" type="presParOf" srcId="{06B32744-E478-454F-B277-5F73B5B365CF}" destId="{CE75EE7B-F902-4A24-83E3-FF0B27B79431}" srcOrd="1" destOrd="0" presId="urn:microsoft.com/office/officeart/2005/8/layout/orgChart1"/>
    <dgm:cxn modelId="{1F0D4BAD-6E13-47D5-95B0-A01BDEEABC45}" type="presParOf" srcId="{A2805D0B-4CEE-44EF-8993-7F4C39BB8549}" destId="{1E5FF31B-5BFD-4C7E-AEEB-588AB0C9E0C9}" srcOrd="1" destOrd="0" presId="urn:microsoft.com/office/officeart/2005/8/layout/orgChart1"/>
    <dgm:cxn modelId="{D7A1932B-A0E6-43DA-85B6-637DB0B982FE}" type="presParOf" srcId="{A2805D0B-4CEE-44EF-8993-7F4C39BB8549}" destId="{15FA736B-88F5-45D7-95C0-12372C3CC019}" srcOrd="2" destOrd="0" presId="urn:microsoft.com/office/officeart/2005/8/layout/orgChart1"/>
    <dgm:cxn modelId="{FCA51978-113F-47E5-A4CB-A84A3013CC39}" type="presParOf" srcId="{837D1AFD-70A3-4D85-83EC-54ABBC369540}" destId="{A773DFBB-2C48-4F27-B7AD-896F2E9795CD}" srcOrd="2" destOrd="0" presId="urn:microsoft.com/office/officeart/2005/8/layout/orgChart1"/>
    <dgm:cxn modelId="{452345FC-9DE7-4511-9AE1-E25D4A71DE3C}" type="presParOf" srcId="{837D1AFD-70A3-4D85-83EC-54ABBC369540}" destId="{BE8E85E2-205C-44B1-ACB1-19BF2B2407A2}" srcOrd="3" destOrd="0" presId="urn:microsoft.com/office/officeart/2005/8/layout/orgChart1"/>
    <dgm:cxn modelId="{0833B481-7861-4B5B-B0FC-D0B61317F3CE}" type="presParOf" srcId="{BE8E85E2-205C-44B1-ACB1-19BF2B2407A2}" destId="{966768B0-3027-4DC3-9482-E4DEDED126ED}" srcOrd="0" destOrd="0" presId="urn:microsoft.com/office/officeart/2005/8/layout/orgChart1"/>
    <dgm:cxn modelId="{D5A2DB0C-1B73-4E90-B57D-7EA3F17FEF57}" type="presParOf" srcId="{966768B0-3027-4DC3-9482-E4DEDED126ED}" destId="{BE986BE3-54C2-4B7B-A3B6-3B94EC0EDF6C}" srcOrd="0" destOrd="0" presId="urn:microsoft.com/office/officeart/2005/8/layout/orgChart1"/>
    <dgm:cxn modelId="{A870B38E-6016-4AE8-B8AA-76706804661F}" type="presParOf" srcId="{966768B0-3027-4DC3-9482-E4DEDED126ED}" destId="{40D9CEE5-A55F-4B53-876A-1271B95AD5C5}" srcOrd="1" destOrd="0" presId="urn:microsoft.com/office/officeart/2005/8/layout/orgChart1"/>
    <dgm:cxn modelId="{87597B91-9EAC-4EC2-80F9-81EC2A7C02AE}" type="presParOf" srcId="{BE8E85E2-205C-44B1-ACB1-19BF2B2407A2}" destId="{B1450CC4-05FA-49CF-A5B3-DBCAF8643C90}" srcOrd="1" destOrd="0" presId="urn:microsoft.com/office/officeart/2005/8/layout/orgChart1"/>
    <dgm:cxn modelId="{7F0F3A46-9F59-476D-982E-FFC164BEDCDE}" type="presParOf" srcId="{BE8E85E2-205C-44B1-ACB1-19BF2B2407A2}" destId="{0EA16946-DAEA-42A3-9612-C96CF2FB2EDC}" srcOrd="2" destOrd="0" presId="urn:microsoft.com/office/officeart/2005/8/layout/orgChart1"/>
    <dgm:cxn modelId="{FE2B4D01-55F1-457A-A424-1B4F6CC4AD97}" type="presParOf" srcId="{DCF6C85E-9C3C-43D0-8799-C57CA17F3285}" destId="{B6885EC0-4422-498A-BDAE-52288BACA785}" srcOrd="2" destOrd="0" presId="urn:microsoft.com/office/officeart/2005/8/layout/orgChart1"/>
    <dgm:cxn modelId="{0B12CC51-9B7C-4674-88A0-B98ECF5C84BF}" type="presParOf" srcId="{12CF434E-8E17-4772-8583-80FAA39118C1}" destId="{9F27F065-F934-44E8-99EF-367D0ACBA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3DFBB-2C48-4F27-B7AD-896F2E9795CD}">
      <dsp:nvSpPr>
        <dsp:cNvPr id="0" name=""/>
        <dsp:cNvSpPr/>
      </dsp:nvSpPr>
      <dsp:spPr>
        <a:xfrm>
          <a:off x="4595326" y="1782464"/>
          <a:ext cx="2162020" cy="59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857"/>
              </a:lnTo>
              <a:lnTo>
                <a:pt x="2162020" y="315857"/>
              </a:lnTo>
              <a:lnTo>
                <a:pt x="2162020" y="599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A952-7AF3-4CCE-9C86-1722E568DC82}">
      <dsp:nvSpPr>
        <dsp:cNvPr id="0" name=""/>
        <dsp:cNvSpPr/>
      </dsp:nvSpPr>
      <dsp:spPr>
        <a:xfrm>
          <a:off x="2433305" y="1782464"/>
          <a:ext cx="2162020" cy="599755"/>
        </a:xfrm>
        <a:custGeom>
          <a:avLst/>
          <a:gdLst/>
          <a:ahLst/>
          <a:cxnLst/>
          <a:rect l="0" t="0" r="0" b="0"/>
          <a:pathLst>
            <a:path>
              <a:moveTo>
                <a:pt x="2162020" y="0"/>
              </a:moveTo>
              <a:lnTo>
                <a:pt x="2162020" y="315857"/>
              </a:lnTo>
              <a:lnTo>
                <a:pt x="0" y="315857"/>
              </a:lnTo>
              <a:lnTo>
                <a:pt x="0" y="599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14A08-3568-4237-88B1-F8C8CB2DB482}">
      <dsp:nvSpPr>
        <dsp:cNvPr id="0" name=""/>
        <dsp:cNvSpPr/>
      </dsp:nvSpPr>
      <dsp:spPr>
        <a:xfrm>
          <a:off x="4549605" y="757550"/>
          <a:ext cx="91440" cy="26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6204E-A358-416E-80FD-17FC27009A17}">
      <dsp:nvSpPr>
        <dsp:cNvPr id="0" name=""/>
        <dsp:cNvSpPr/>
      </dsp:nvSpPr>
      <dsp:spPr>
        <a:xfrm>
          <a:off x="2993572" y="1583"/>
          <a:ext cx="3203507" cy="755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Director: Willie Fobbs III</a:t>
          </a:r>
          <a:endParaRPr lang="en-US" sz="1400" kern="1200" dirty="0"/>
        </a:p>
      </dsp:txBody>
      <dsp:txXfrm>
        <a:off x="2993572" y="1583"/>
        <a:ext cx="3203507" cy="755966"/>
      </dsp:txXfrm>
    </dsp:sp>
    <dsp:sp modelId="{AFF69F45-913F-4E29-8584-AD89196E8B27}">
      <dsp:nvSpPr>
        <dsp:cNvPr id="0" name=""/>
        <dsp:cNvSpPr/>
      </dsp:nvSpPr>
      <dsp:spPr>
        <a:xfrm>
          <a:off x="2993572" y="1026497"/>
          <a:ext cx="3203507" cy="755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Deputy Director: VACANT                (Barbara Williams Acting)</a:t>
          </a:r>
        </a:p>
      </dsp:txBody>
      <dsp:txXfrm>
        <a:off x="2993572" y="1026497"/>
        <a:ext cx="3203507" cy="755966"/>
      </dsp:txXfrm>
    </dsp:sp>
    <dsp:sp modelId="{29973B6E-E8F1-404B-B739-C8CDF54F3FB6}">
      <dsp:nvSpPr>
        <dsp:cNvPr id="0" name=""/>
        <dsp:cNvSpPr/>
      </dsp:nvSpPr>
      <dsp:spPr>
        <a:xfrm>
          <a:off x="555183" y="2382219"/>
          <a:ext cx="3756244" cy="2139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Technical Support Division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Director: VACANT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6 team members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Guide policy, technical support, CNA e-Tool, &amp; more</a:t>
          </a:r>
        </a:p>
      </dsp:txBody>
      <dsp:txXfrm>
        <a:off x="555183" y="2382219"/>
        <a:ext cx="3756244" cy="2139768"/>
      </dsp:txXfrm>
    </dsp:sp>
    <dsp:sp modelId="{BE986BE3-54C2-4B7B-A3B6-3B94EC0EDF6C}">
      <dsp:nvSpPr>
        <dsp:cNvPr id="0" name=""/>
        <dsp:cNvSpPr/>
      </dsp:nvSpPr>
      <dsp:spPr>
        <a:xfrm>
          <a:off x="4879224" y="2382219"/>
          <a:ext cx="3756244" cy="2139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Program Administration Division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Director: Scott Greuel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6 team members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Systems/data, contracting,                   Risk-Sharing/FFB, &amp; more</a:t>
          </a:r>
        </a:p>
      </dsp:txBody>
      <dsp:txXfrm>
        <a:off x="4879224" y="2382219"/>
        <a:ext cx="3756244" cy="213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6A28-30EE-4F72-86F7-1642C0E02B0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94414-EB48-462C-9CF8-BFEFBA5D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4414-EB48-462C-9CF8-BFEFBA5D3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F3B2-00D2-4046-923C-3B7889EC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E1036-2EE5-467F-B878-9B6624339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F64D-C7F5-4FC3-BEC3-0483BDAF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1938-59C6-423F-B47C-D5A191EE6AF6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4416-CAFC-4188-87EA-7389D380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15AC-AFB1-4FA9-A4EF-8B2646A7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9BEB-0CC9-4D3F-8439-58919F3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B0651-D448-434C-A638-202C950C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CD04-1738-460E-BC83-D4C1B04C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BEAA-81D7-42E1-B9FA-FB4E16FB36F0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0EF7F-CFE0-49B2-8022-40FCB6E5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B493-ADE1-44E2-A466-E4B20703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F7034-702F-4D73-ABF7-06B4CCC7D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FB29F-CAAC-422E-96B4-96F1F9915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8AB6-20AB-45D7-A2D3-30BC84B6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D346-7D8D-4A3F-9D36-5F2156BD85A7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2B37-89CB-4845-9436-69F91C14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D66A-9D55-48B3-AF20-BCBCB407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C0FB-5D03-4C68-B0EE-65C32E66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11E8-5F96-4606-B0D2-2F10A2B0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C3E4-F9B6-4C04-BD7A-54067AA0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04B5-DDAE-4605-A71B-64CBE9B8E7A4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12DD-51E2-4B22-A6CF-3E1167DD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7051-36FC-41B1-858F-50C8ED91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F83B-C749-4D95-9609-F29DBC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9CA91-B871-4B3E-8363-9DBBB9C7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E600-8221-4463-B297-460C583E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6637-D5FA-4DCB-AFA1-88CC60BB6CCD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ABA3-4B64-4943-8D34-FC263445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539F-77B2-49A0-86AB-ED2D2168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8C7B-E659-4BBC-B3B9-28668828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9F67-1D87-42C3-B1EE-17202E02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3BD2F-21D8-4173-9D68-EF51130E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424A-538F-47B3-9407-46B36E60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DD91-627F-4CD4-9E50-D9134C6CAB9A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74A4C-9D3A-435B-B555-7DAE49CA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D5B2-D783-4E84-A97B-7004C36B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53CC-49FE-499D-B48C-A1F2216A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E7F5-D5DB-41CA-B33A-C28298611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5A312-4360-4852-B0BF-4B0A2C9C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31AA2-D7CC-4BED-9A03-AE60C786E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C95DD-1C2B-495F-BDC0-169669DE7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32D5A-8537-4E06-A4AB-1D89E006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03B3-6720-4E74-BE8E-B9065A62473F}" type="datetime1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C538C-976D-45DA-BA28-98B799EF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A4293-8F9A-4D44-965B-CAFFF24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EF8E-8822-4F1E-B45B-E4EED556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C548-1AED-4A9F-8DEC-4D72019B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26ED-E008-449E-96E3-38427C44B07A}" type="datetime1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24C29-1CD2-4A9E-9C94-CC8EF92D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C73E7-E40D-4A18-ACE8-5175C80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32819-75B3-42E6-A4AE-56D802D2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8D29-84BF-4829-9F94-FC4E9AAAAD0E}" type="datetime1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977CB-73A1-4B4B-B753-DE0FE9AE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A833-6007-43A4-B5C2-D058BC0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383A-016F-4A96-B9AA-77227910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4573-E010-4A3A-9259-F832089B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0586-80F6-4A4E-8180-D8D6FA5E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0B98-28E3-4D9B-9D00-89F92E49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1ED2-80F7-43E2-B78B-2E241216E0CD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2111-2166-451D-88C5-DBC3210D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190D4-3CC7-4955-A97E-582E24A9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428B-785D-4458-A058-6566EC81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DBA55-67B6-4089-A3D4-E923F9288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08BB1-F6B6-4F72-A9AD-682814D60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00BB0-C513-413C-83FF-F716E89D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4214-D74B-48BF-A654-2FD772B56892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D7125-C95E-4F9D-8895-176CDC1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AB8B7-5603-4B65-A192-775A9C08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01B8E-F2C0-4C2D-A7FD-D751D24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D518A-ED0C-44E7-BCF3-527F501F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6466-67A0-4CF8-ACC0-156D13E06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6EBF-8263-469C-AEBB-B237683FE8C2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D5DD-84CA-4148-A047-BB446B9C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E5F2-AE18-4412-815E-E87F7ED99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CF4C-FC16-4A6E-8D1C-97F45FF1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9234C5-5C8E-034F-827C-BAE9DA4E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6506A-C9B1-0C4D-95CA-3B9DD9B6F577}"/>
              </a:ext>
            </a:extLst>
          </p:cNvPr>
          <p:cNvSpPr txBox="1"/>
          <p:nvPr/>
        </p:nvSpPr>
        <p:spPr>
          <a:xfrm>
            <a:off x="6350" y="2810946"/>
            <a:ext cx="12179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Multifamily Production HQ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B1DA-7DE5-4F31-A3CA-D551F384B48B}"/>
              </a:ext>
            </a:extLst>
          </p:cNvPr>
          <p:cNvSpPr txBox="1"/>
          <p:nvPr/>
        </p:nvSpPr>
        <p:spPr>
          <a:xfrm>
            <a:off x="6350" y="4430516"/>
            <a:ext cx="121793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Eastern Lenders Association Conference – March 13, 2023</a:t>
            </a:r>
          </a:p>
          <a:p>
            <a:pPr algn="ctr"/>
            <a:endParaRPr lang="en-US" sz="105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Ethan Handelman, Deputy Assistant Secretary, Office of Multifamily Housing Programs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Willie Fobbs III, Director, Office of Multifamily Production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Barbara Williams, Acting Deputy Director, Office of Multifamily Production</a:t>
            </a:r>
          </a:p>
        </p:txBody>
      </p:sp>
    </p:spTree>
    <p:extLst>
      <p:ext uri="{BB962C8B-B14F-4D97-AF65-F5344CB8AC3E}">
        <p14:creationId xmlns:p14="http://schemas.microsoft.com/office/powerpoint/2010/main" val="314073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0" y="35624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HQ Leadership Updates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F8A0479-B09A-31A1-FD76-69FB3FC72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803315"/>
              </p:ext>
            </p:extLst>
          </p:nvPr>
        </p:nvGraphicFramePr>
        <p:xfrm>
          <a:off x="1500674" y="1565887"/>
          <a:ext cx="9190652" cy="479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18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8C7FF-E2E2-4875-9BA7-E915D9AAD1E6}"/>
              </a:ext>
            </a:extLst>
          </p:cNvPr>
          <p:cNvSpPr txBox="1"/>
          <p:nvPr/>
        </p:nvSpPr>
        <p:spPr>
          <a:xfrm>
            <a:off x="9930885" y="3429000"/>
            <a:ext cx="19811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application queue ended in November 2022. </a:t>
            </a:r>
          </a:p>
          <a:p>
            <a:endParaRPr lang="en-US" sz="9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All application assignments are now current.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63F0B-3F83-C4CB-21C3-1867DCACC641}"/>
              </a:ext>
            </a:extLst>
          </p:cNvPr>
          <p:cNvSpPr txBox="1"/>
          <p:nvPr/>
        </p:nvSpPr>
        <p:spPr>
          <a:xfrm>
            <a:off x="0" y="35624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Application Queue Update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4029E2-C188-4FE4-B05D-3AEFB090E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896103"/>
              </p:ext>
            </p:extLst>
          </p:nvPr>
        </p:nvGraphicFramePr>
        <p:xfrm>
          <a:off x="279917" y="1544574"/>
          <a:ext cx="9498565" cy="48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506E7-25D6-9E70-EB01-B15A9FAA3E66}"/>
              </a:ext>
            </a:extLst>
          </p:cNvPr>
          <p:cNvCxnSpPr>
            <a:cxnSpLocks/>
          </p:cNvCxnSpPr>
          <p:nvPr/>
        </p:nvCxnSpPr>
        <p:spPr>
          <a:xfrm>
            <a:off x="8778551" y="5374433"/>
            <a:ext cx="999931" cy="0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EB0CF0-8ADD-0B49-1065-3445C46BDCD8}"/>
              </a:ext>
            </a:extLst>
          </p:cNvPr>
          <p:cNvSpPr txBox="1"/>
          <p:nvPr/>
        </p:nvSpPr>
        <p:spPr>
          <a:xfrm>
            <a:off x="2146041" y="3199108"/>
            <a:ext cx="638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QUEUE ENDED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09984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Firm Commitment Volume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FY08 – FYTD23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AC56D9-CC34-942B-43FA-430746A8251E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9556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Notes: Includes Risk-Sharing; does not include Firm Reissuances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C233C-05F8-0011-32AA-95DD6B128736}"/>
              </a:ext>
            </a:extLst>
          </p:cNvPr>
          <p:cNvSpPr/>
          <p:nvPr/>
        </p:nvSpPr>
        <p:spPr>
          <a:xfrm>
            <a:off x="10814180" y="5495722"/>
            <a:ext cx="670848" cy="23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571E94-534B-4CCE-AD38-687FFCDEB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57952"/>
              </p:ext>
            </p:extLst>
          </p:nvPr>
        </p:nvGraphicFramePr>
        <p:xfrm>
          <a:off x="270588" y="1460394"/>
          <a:ext cx="11663265" cy="489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30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B218D-96E0-4178-B5D8-9A262D0D3546}"/>
              </a:ext>
            </a:extLst>
          </p:cNvPr>
          <p:cNvSpPr txBox="1"/>
          <p:nvPr/>
        </p:nvSpPr>
        <p:spPr>
          <a:xfrm>
            <a:off x="556046" y="48464"/>
            <a:ext cx="1107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Firm Commitment Volume by Program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FY17 – FYTD23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EAB60-D0F6-4386-96AB-CC517650E775}"/>
              </a:ext>
            </a:extLst>
          </p:cNvPr>
          <p:cNvSpPr/>
          <p:nvPr/>
        </p:nvSpPr>
        <p:spPr>
          <a:xfrm>
            <a:off x="10682952" y="5528651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F792A-F215-43F1-A241-141C14903FCB}"/>
              </a:ext>
            </a:extLst>
          </p:cNvPr>
          <p:cNvSpPr/>
          <p:nvPr/>
        </p:nvSpPr>
        <p:spPr>
          <a:xfrm>
            <a:off x="10814180" y="5496206"/>
            <a:ext cx="670848" cy="2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C84E95-2090-9BAF-5A65-F8E9FA7C41F7}"/>
              </a:ext>
            </a:extLst>
          </p:cNvPr>
          <p:cNvSpPr txBox="1">
            <a:spLocks/>
          </p:cNvSpPr>
          <p:nvPr/>
        </p:nvSpPr>
        <p:spPr>
          <a:xfrm>
            <a:off x="838199" y="6356349"/>
            <a:ext cx="9556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Note: Does not include Firm Reissuances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5F1175-0955-4BC3-9D80-C73D17E4C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67607"/>
              </p:ext>
            </p:extLst>
          </p:nvPr>
        </p:nvGraphicFramePr>
        <p:xfrm>
          <a:off x="270587" y="1460182"/>
          <a:ext cx="11663265" cy="489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525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0" y="35624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Current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4C557-E78B-4564-9040-147C3C8C606F}"/>
              </a:ext>
            </a:extLst>
          </p:cNvPr>
          <p:cNvSpPr txBox="1"/>
          <p:nvPr/>
        </p:nvSpPr>
        <p:spPr>
          <a:xfrm>
            <a:off x="558800" y="1609890"/>
            <a:ext cx="110716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Large Loan Limit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2023 Statutory Limits FR Notice and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Cost Not Attributable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Offsite Storage and Wind/Named Storm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LIHTC Pilot $25M Cap Elimination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IT Modernization / Lender Portal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Long-Term Underwriting Services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Davis Bacon Wages</a:t>
            </a:r>
          </a:p>
        </p:txBody>
      </p:sp>
    </p:spTree>
    <p:extLst>
      <p:ext uri="{BB962C8B-B14F-4D97-AF65-F5344CB8AC3E}">
        <p14:creationId xmlns:p14="http://schemas.microsoft.com/office/powerpoint/2010/main" val="335618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0" y="35624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Hot Topics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4C557-E78B-4564-9040-147C3C8C606F}"/>
              </a:ext>
            </a:extLst>
          </p:cNvPr>
          <p:cNvSpPr txBox="1"/>
          <p:nvPr/>
        </p:nvSpPr>
        <p:spPr>
          <a:xfrm>
            <a:off x="560177" y="1609890"/>
            <a:ext cx="109258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Challenging Market Environment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Firm Commitment Extensions</a:t>
            </a:r>
          </a:p>
          <a:p>
            <a:pPr marL="1147763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Up to 120 days – Regional authority</a:t>
            </a:r>
          </a:p>
          <a:p>
            <a:pPr marL="1147763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Up to 60 additional days for “Good Cause” – HQ authority</a:t>
            </a:r>
          </a:p>
          <a:p>
            <a:pPr marL="1884363" lvl="3" indent="-398463">
              <a:buFont typeface="Wingdings" panose="05000000000000000000" pitchFamily="2" charset="2"/>
              <a:buChar char="Ø"/>
            </a:pPr>
            <a:r>
              <a:rPr lang="en-US" sz="2800" dirty="0"/>
              <a:t>Closing is imminent and expected within the additional time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Reopening Expired Firm Commitments</a:t>
            </a:r>
          </a:p>
          <a:p>
            <a:pPr marL="1147763" lvl="2" indent="-344488">
              <a:buFont typeface="Arial" panose="020B0604020202020204" pitchFamily="34" charset="0"/>
              <a:buChar char="•"/>
            </a:pPr>
            <a:r>
              <a:rPr lang="en-US" sz="2800" dirty="0"/>
              <a:t>MAP Guide 4.2.1.5 applies</a:t>
            </a:r>
          </a:p>
          <a:p>
            <a:pPr marL="1884363" lvl="3" indent="-398463">
              <a:buFont typeface="Wingdings" panose="05000000000000000000" pitchFamily="2" charset="2"/>
              <a:buChar char="Ø"/>
            </a:pPr>
            <a:r>
              <a:rPr lang="en-US" sz="2800" dirty="0"/>
              <a:t>Reopening requested within 90 days of firm expiration, with 5 basis-point fee</a:t>
            </a:r>
          </a:p>
          <a:p>
            <a:pPr marL="1884363" lvl="3" indent="-398463">
              <a:buFont typeface="Wingdings" panose="05000000000000000000" pitchFamily="2" charset="2"/>
              <a:buChar char="Ø"/>
            </a:pPr>
            <a:r>
              <a:rPr lang="en-US" sz="2800" dirty="0"/>
              <a:t>Updated 3</a:t>
            </a:r>
            <a:r>
              <a:rPr lang="en-US" sz="2800" baseline="30000" dirty="0"/>
              <a:t>rd</a:t>
            </a:r>
            <a:r>
              <a:rPr lang="en-US" sz="2800" dirty="0"/>
              <a:t> party reports, MC exhibits, and lender narrative</a:t>
            </a:r>
          </a:p>
        </p:txBody>
      </p:sp>
    </p:spTree>
    <p:extLst>
      <p:ext uri="{BB962C8B-B14F-4D97-AF65-F5344CB8AC3E}">
        <p14:creationId xmlns:p14="http://schemas.microsoft.com/office/powerpoint/2010/main" val="316427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ball, holding, player&#10;&#10;Description automatically generated">
            <a:extLst>
              <a:ext uri="{FF2B5EF4-FFF2-40B4-BE49-F238E27FC236}">
                <a16:creationId xmlns:a16="http://schemas.microsoft.com/office/drawing/2014/main" id="{B0EFD381-9976-3D48-84FE-11F9AF35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3DF7D-3200-4101-879F-2EA6C5C8781B}"/>
              </a:ext>
            </a:extLst>
          </p:cNvPr>
          <p:cNvSpPr txBox="1"/>
          <p:nvPr/>
        </p:nvSpPr>
        <p:spPr>
          <a:xfrm>
            <a:off x="0" y="35624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Q &amp; 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7AF4-3F78-4DAF-B279-ED9B8CE9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CF4C-FC16-4A6E-8D1C-97F45FF1F55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4C557-E78B-4564-9040-147C3C8C606F}"/>
              </a:ext>
            </a:extLst>
          </p:cNvPr>
          <p:cNvSpPr txBox="1"/>
          <p:nvPr/>
        </p:nvSpPr>
        <p:spPr>
          <a:xfrm>
            <a:off x="560177" y="3429000"/>
            <a:ext cx="1107509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3505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11263</TotalTime>
  <Words>305</Words>
  <Application>Microsoft Office PowerPoint</Application>
  <PresentationFormat>Widescreen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Flores, Virginia</dc:creator>
  <cp:lastModifiedBy>Greuel, Scott R</cp:lastModifiedBy>
  <cp:revision>106</cp:revision>
  <dcterms:created xsi:type="dcterms:W3CDTF">2021-01-13T16:25:43Z</dcterms:created>
  <dcterms:modified xsi:type="dcterms:W3CDTF">2023-03-09T20:31:08Z</dcterms:modified>
</cp:coreProperties>
</file>